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4324" r:id="rId5"/>
    <p:sldMasterId id="2147491518" r:id="rId6"/>
    <p:sldMasterId id="2147491600" r:id="rId7"/>
    <p:sldMasterId id="2147493185" r:id="rId8"/>
    <p:sldMasterId id="2147493198" r:id="rId9"/>
    <p:sldMasterId id="2147493294" r:id="rId10"/>
    <p:sldMasterId id="2147494255" r:id="rId11"/>
    <p:sldMasterId id="2147494280" r:id="rId12"/>
    <p:sldMasterId id="2147494292" r:id="rId13"/>
  </p:sldMasterIdLst>
  <p:notesMasterIdLst>
    <p:notesMasterId r:id="rId68"/>
  </p:notesMasterIdLst>
  <p:handoutMasterIdLst>
    <p:handoutMasterId r:id="rId69"/>
  </p:handoutMasterIdLst>
  <p:sldIdLst>
    <p:sldId id="7071" r:id="rId14"/>
    <p:sldId id="8572" r:id="rId15"/>
    <p:sldId id="8570" r:id="rId16"/>
    <p:sldId id="8091" r:id="rId17"/>
    <p:sldId id="8095" r:id="rId18"/>
    <p:sldId id="500" r:id="rId19"/>
    <p:sldId id="8088" r:id="rId20"/>
    <p:sldId id="8151" r:id="rId21"/>
    <p:sldId id="8318" r:id="rId22"/>
    <p:sldId id="7940" r:id="rId23"/>
    <p:sldId id="8560" r:id="rId24"/>
    <p:sldId id="8290" r:id="rId25"/>
    <p:sldId id="8561" r:id="rId26"/>
    <p:sldId id="8152" r:id="rId27"/>
    <p:sldId id="8148" r:id="rId28"/>
    <p:sldId id="8288" r:id="rId29"/>
    <p:sldId id="8137" r:id="rId30"/>
    <p:sldId id="8145" r:id="rId31"/>
    <p:sldId id="8320" r:id="rId32"/>
    <p:sldId id="8147" r:id="rId33"/>
    <p:sldId id="7932" r:id="rId34"/>
    <p:sldId id="8138" r:id="rId35"/>
    <p:sldId id="8323" r:id="rId36"/>
    <p:sldId id="8294" r:id="rId37"/>
    <p:sldId id="8007" r:id="rId38"/>
    <p:sldId id="8285" r:id="rId39"/>
    <p:sldId id="8298" r:id="rId40"/>
    <p:sldId id="8299" r:id="rId41"/>
    <p:sldId id="8300" r:id="rId42"/>
    <p:sldId id="8301" r:id="rId43"/>
    <p:sldId id="8302" r:id="rId44"/>
    <p:sldId id="8307" r:id="rId45"/>
    <p:sldId id="8308" r:id="rId46"/>
    <p:sldId id="8309" r:id="rId47"/>
    <p:sldId id="8310" r:id="rId48"/>
    <p:sldId id="8312" r:id="rId49"/>
    <p:sldId id="8573" r:id="rId50"/>
    <p:sldId id="8153" r:id="rId51"/>
    <p:sldId id="8233" r:id="rId52"/>
    <p:sldId id="491" r:id="rId53"/>
    <p:sldId id="496" r:id="rId54"/>
    <p:sldId id="493" r:id="rId55"/>
    <p:sldId id="494" r:id="rId56"/>
    <p:sldId id="495" r:id="rId57"/>
    <p:sldId id="8316" r:id="rId58"/>
    <p:sldId id="8574" r:id="rId59"/>
    <p:sldId id="8575" r:id="rId60"/>
    <p:sldId id="7979" r:id="rId61"/>
    <p:sldId id="8291" r:id="rId62"/>
    <p:sldId id="8134" r:id="rId63"/>
    <p:sldId id="8096" r:id="rId64"/>
    <p:sldId id="8135" r:id="rId65"/>
    <p:sldId id="683" r:id="rId66"/>
    <p:sldId id="8139" r:id="rId67"/>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1152">
          <p15:clr>
            <a:srgbClr val="A4A3A4"/>
          </p15:clr>
        </p15:guide>
        <p15:guide id="4" orient="horz" pos="3888">
          <p15:clr>
            <a:srgbClr val="A4A3A4"/>
          </p15:clr>
        </p15:guide>
        <p15:guide id="5" orient="horz" pos="3072">
          <p15:clr>
            <a:srgbClr val="A4A3A4"/>
          </p15:clr>
        </p15:guide>
        <p15:guide id="6" orient="horz" pos="432">
          <p15:clr>
            <a:srgbClr val="A4A3A4"/>
          </p15:clr>
        </p15:guide>
        <p15:guide id="7" orient="horz" pos="3648">
          <p15:clr>
            <a:srgbClr val="A4A3A4"/>
          </p15:clr>
        </p15:guide>
        <p15:guide id="8" pos="3839">
          <p15:clr>
            <a:srgbClr val="A4A3A4"/>
          </p15:clr>
        </p15:guide>
        <p15:guide id="9" pos="767">
          <p15:clr>
            <a:srgbClr val="A4A3A4"/>
          </p15:clr>
        </p15:guide>
        <p15:guide id="10" pos="6911">
          <p15:clr>
            <a:srgbClr val="A4A3A4"/>
          </p15:clr>
        </p15:guide>
        <p15:guide id="11" pos="5711">
          <p15:clr>
            <a:srgbClr val="A4A3A4"/>
          </p15:clr>
        </p15:guide>
        <p15:guide id="12" pos="7247">
          <p15:clr>
            <a:srgbClr val="A4A3A4"/>
          </p15:clr>
        </p15:guide>
        <p15:guide id="13" pos="3695">
          <p15:clr>
            <a:srgbClr val="A4A3A4"/>
          </p15:clr>
        </p15:guide>
        <p15:guide id="14" pos="431">
          <p15:clr>
            <a:srgbClr val="A4A3A4"/>
          </p15:clr>
        </p15:guide>
        <p15:guide id="15" pos="287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22A3D"/>
    <a:srgbClr val="EEB500"/>
    <a:srgbClr val="FFFFFF"/>
    <a:srgbClr val="D0B17E"/>
    <a:srgbClr val="0A1A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728" autoAdjust="0"/>
    <p:restoredTop sz="86393" autoAdjust="0"/>
  </p:normalViewPr>
  <p:slideViewPr>
    <p:cSldViewPr>
      <p:cViewPr>
        <p:scale>
          <a:sx n="94" d="100"/>
          <a:sy n="94" d="100"/>
        </p:scale>
        <p:origin x="152" y="40"/>
      </p:cViewPr>
      <p:guideLst>
        <p:guide orient="horz" pos="2160"/>
        <p:guide orient="horz" pos="1008"/>
        <p:guide orient="horz" pos="1152"/>
        <p:guide orient="horz" pos="3888"/>
        <p:guide orient="horz" pos="3072"/>
        <p:guide orient="horz" pos="432"/>
        <p:guide orient="horz" pos="3648"/>
        <p:guide pos="3839"/>
        <p:guide pos="767"/>
        <p:guide pos="6911"/>
        <p:guide pos="5711"/>
        <p:guide pos="7247"/>
        <p:guide pos="3695"/>
        <p:guide pos="431"/>
        <p:guide pos="2879"/>
      </p:guideLst>
    </p:cSldViewPr>
  </p:slideViewPr>
  <p:outlineViewPr>
    <p:cViewPr>
      <p:scale>
        <a:sx n="33" d="100"/>
        <a:sy n="33" d="100"/>
      </p:scale>
      <p:origin x="0" y="-1196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59" d="100"/>
          <a:sy n="59" d="100"/>
        </p:scale>
        <p:origin x="2597"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4.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28FCA9C-FF92-4024-BDEC-A6D3B663DC09}" type="datetimeFigureOut">
              <a:rPr lang="en-US"/>
              <a:t>4/17/26</a:t>
            </a:fld>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72AB877-E7B1-4681-847E-D0918612832B}" type="datetimeFigureOut">
              <a:rPr lang="en-US"/>
              <a:t>4/17/26</a:t>
            </a:fld>
            <a:endParaRPr/>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A2D30-FCF7-259D-06EE-A4CE1DE5E1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D957B-224F-A571-CBE8-EE8CC035B5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499EDA-530B-B862-BFD9-A72ECFC08743}"/>
              </a:ext>
            </a:extLst>
          </p:cNvPr>
          <p:cNvSpPr>
            <a:spLocks noGrp="1"/>
          </p:cNvSpPr>
          <p:nvPr>
            <p:ph type="body" idx="1"/>
          </p:nvPr>
        </p:nvSpPr>
        <p:spPr/>
        <p:txBody>
          <a:bodyPr/>
          <a:lstStyle/>
          <a:p>
            <a:r>
              <a:rPr lang="en-US" sz="1200" kern="1200" dirty="0">
                <a:solidFill>
                  <a:schemeClr val="tx1">
                    <a:lumMod val="50000"/>
                  </a:schemeClr>
                </a:solidFill>
                <a:effectLst/>
                <a:latin typeface="+mn-lt"/>
                <a:ea typeface="+mn-ea"/>
                <a:cs typeface="+mn-cs"/>
              </a:rPr>
              <a:t>   Good morning…I </a:t>
            </a:r>
            <a:r>
              <a:rPr lang="en-US" sz="1200" b="1" kern="1200" dirty="0">
                <a:solidFill>
                  <a:schemeClr val="tx1">
                    <a:lumMod val="50000"/>
                  </a:schemeClr>
                </a:solidFill>
                <a:effectLst/>
                <a:latin typeface="+mn-lt"/>
                <a:ea typeface="+mn-ea"/>
                <a:cs typeface="+mn-cs"/>
              </a:rPr>
              <a:t>share with you a little bit of my journey in discipleship</a:t>
            </a:r>
            <a:r>
              <a:rPr lang="en-US" sz="1200" kern="1200" dirty="0">
                <a:solidFill>
                  <a:schemeClr val="tx1">
                    <a:lumMod val="50000"/>
                  </a:schemeClr>
                </a:solidFill>
                <a:effectLst/>
                <a:latin typeface="+mn-lt"/>
                <a:ea typeface="+mn-ea"/>
                <a:cs typeface="+mn-cs"/>
              </a:rPr>
              <a:t>. My prayer is some things I share with you will help you too.    </a:t>
            </a:r>
          </a:p>
          <a:p>
            <a:endParaRPr lang="en-US" sz="1200" kern="1200" dirty="0">
              <a:solidFill>
                <a:schemeClr val="tx1">
                  <a:lumMod val="50000"/>
                </a:schemeClr>
              </a:solidFill>
              <a:effectLst/>
              <a:latin typeface="+mn-lt"/>
              <a:ea typeface="+mn-ea"/>
              <a:cs typeface="+mn-cs"/>
            </a:endParaRPr>
          </a:p>
          <a:p>
            <a:r>
              <a:rPr lang="en-US" sz="1200" kern="1200" dirty="0">
                <a:solidFill>
                  <a:schemeClr val="tx1">
                    <a:lumMod val="50000"/>
                  </a:schemeClr>
                </a:solidFill>
                <a:effectLst/>
                <a:latin typeface="+mn-lt"/>
                <a:ea typeface="+mn-ea"/>
                <a:cs typeface="+mn-cs"/>
              </a:rPr>
              <a:t>To help you better understand some of my struggles, let me tell you about a recent conversation I had with Pastor J Falwell. </a:t>
            </a:r>
          </a:p>
          <a:p>
            <a:endParaRPr lang="en-US" sz="1200" kern="1200" dirty="0">
              <a:solidFill>
                <a:schemeClr val="tx1">
                  <a:lumMod val="50000"/>
                </a:schemeClr>
              </a:solidFill>
              <a:effectLst/>
              <a:latin typeface="+mn-lt"/>
              <a:ea typeface="+mn-ea"/>
              <a:cs typeface="+mn-cs"/>
            </a:endParaRPr>
          </a:p>
          <a:p>
            <a:r>
              <a:rPr lang="en-US" sz="1200" kern="1200" dirty="0">
                <a:solidFill>
                  <a:schemeClr val="tx1">
                    <a:lumMod val="50000"/>
                  </a:schemeClr>
                </a:solidFill>
                <a:effectLst/>
                <a:latin typeface="+mn-lt"/>
                <a:ea typeface="+mn-ea"/>
                <a:cs typeface="+mn-cs"/>
              </a:rPr>
              <a:t>When I met with P. J. Falwell, the first thing I said to him was this: </a:t>
            </a:r>
            <a:r>
              <a:rPr lang="en-US" sz="1200" b="1" kern="1200" dirty="0">
                <a:solidFill>
                  <a:schemeClr val="tx1">
                    <a:lumMod val="50000"/>
                  </a:schemeClr>
                </a:solidFill>
                <a:effectLst/>
                <a:latin typeface="+mn-lt"/>
                <a:ea typeface="+mn-ea"/>
                <a:cs typeface="+mn-cs"/>
              </a:rPr>
              <a:t>Pastor J. I don’t know if you feel this way</a:t>
            </a:r>
            <a:r>
              <a:rPr lang="en-US" sz="1200" kern="1200" dirty="0">
                <a:solidFill>
                  <a:schemeClr val="tx1">
                    <a:lumMod val="50000"/>
                  </a:schemeClr>
                </a:solidFill>
                <a:effectLst/>
                <a:latin typeface="+mn-lt"/>
                <a:ea typeface="+mn-ea"/>
                <a:cs typeface="+mn-cs"/>
              </a:rPr>
              <a:t>, but I have found in difficult </a:t>
            </a:r>
            <a:r>
              <a:rPr lang="en-US" sz="1200" b="1" kern="1200" dirty="0">
                <a:solidFill>
                  <a:schemeClr val="tx1">
                    <a:lumMod val="50000"/>
                  </a:schemeClr>
                </a:solidFill>
                <a:effectLst/>
                <a:latin typeface="+mn-lt"/>
                <a:ea typeface="+mn-ea"/>
                <a:cs typeface="+mn-cs"/>
              </a:rPr>
              <a:t>to live my life</a:t>
            </a:r>
            <a:r>
              <a:rPr lang="en-US" sz="1200" kern="1200" dirty="0">
                <a:solidFill>
                  <a:schemeClr val="tx1">
                    <a:lumMod val="50000"/>
                  </a:schemeClr>
                </a:solidFill>
                <a:effectLst/>
                <a:latin typeface="+mn-lt"/>
                <a:ea typeface="+mn-ea"/>
                <a:cs typeface="+mn-cs"/>
              </a:rPr>
              <a:t> in the </a:t>
            </a:r>
            <a:r>
              <a:rPr lang="en-US" sz="1200" b="1" kern="1200" dirty="0">
                <a:solidFill>
                  <a:schemeClr val="tx1">
                    <a:lumMod val="50000"/>
                  </a:schemeClr>
                </a:solidFill>
                <a:effectLst/>
                <a:latin typeface="+mn-lt"/>
                <a:ea typeface="+mn-ea"/>
                <a:cs typeface="+mn-cs"/>
              </a:rPr>
              <a:t>shadow of a great man</a:t>
            </a:r>
            <a:r>
              <a:rPr lang="en-US" sz="1200" kern="1200" dirty="0">
                <a:solidFill>
                  <a:schemeClr val="tx1">
                    <a:lumMod val="50000"/>
                  </a:schemeClr>
                </a:solidFill>
                <a:effectLst/>
                <a:latin typeface="+mn-lt"/>
                <a:ea typeface="+mn-ea"/>
                <a:cs typeface="+mn-cs"/>
              </a:rPr>
              <a:t> of God! </a:t>
            </a:r>
          </a:p>
          <a:p>
            <a:r>
              <a:rPr lang="en-US" sz="1200" kern="1200" dirty="0">
                <a:solidFill>
                  <a:schemeClr val="tx1">
                    <a:lumMod val="50000"/>
                  </a:schemeClr>
                </a:solidFill>
                <a:effectLst/>
                <a:latin typeface="+mn-lt"/>
                <a:ea typeface="+mn-ea"/>
                <a:cs typeface="+mn-cs"/>
              </a:rPr>
              <a:t>	Now the moment...</a:t>
            </a:r>
          </a:p>
          <a:p>
            <a:r>
              <a:rPr lang="en-US" sz="1200" b="0" i="0" kern="1200" dirty="0">
                <a:solidFill>
                  <a:schemeClr val="tx1">
                    <a:lumMod val="50000"/>
                  </a:schemeClr>
                </a:solidFill>
                <a:effectLst/>
                <a:latin typeface="+mn-lt"/>
                <a:ea typeface="+mn-ea"/>
                <a:cs typeface="+mn-cs"/>
              </a:rPr>
              <a:t>Next slide</a:t>
            </a:r>
            <a:endParaRPr lang="en-US" b="0" i="0" dirty="0">
              <a:solidFill>
                <a:srgbClr val="000000"/>
              </a:solidFill>
              <a:effectLst/>
              <a:latin typeface="+mn-lt"/>
            </a:endParaRPr>
          </a:p>
        </p:txBody>
      </p:sp>
      <p:sp>
        <p:nvSpPr>
          <p:cNvPr id="4" name="Slide Number Placeholder 3">
            <a:extLst>
              <a:ext uri="{FF2B5EF4-FFF2-40B4-BE49-F238E27FC236}">
                <a16:creationId xmlns:a16="http://schemas.microsoft.com/office/drawing/2014/main" id="{859C7A1F-2C08-465F-CF94-BB47A7052F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18733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D421E-47A0-B056-2438-1D76C9CC19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B4704-4170-DEE5-4DB7-1B44FA30A9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25376E-301F-C33B-DF56-C6586DB7C7BD}"/>
              </a:ext>
            </a:extLst>
          </p:cNvPr>
          <p:cNvSpPr>
            <a:spLocks noGrp="1"/>
          </p:cNvSpPr>
          <p:nvPr>
            <p:ph type="body" idx="1"/>
          </p:nvPr>
        </p:nvSpPr>
        <p:spPr/>
        <p:txBody>
          <a:bodyPr/>
          <a:lstStyle/>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Let's first talk about what was God's general plan?</a:t>
            </a:r>
          </a:p>
        </p:txBody>
      </p:sp>
      <p:sp>
        <p:nvSpPr>
          <p:cNvPr id="4" name="Slide Number Placeholder 3">
            <a:extLst>
              <a:ext uri="{FF2B5EF4-FFF2-40B4-BE49-F238E27FC236}">
                <a16:creationId xmlns:a16="http://schemas.microsoft.com/office/drawing/2014/main" id="{5413278B-EEBF-2D59-71AB-0C77D85CFA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80535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2A7F1-9D1E-6A18-1B32-1A186D9DB665}"/>
            </a:ext>
          </a:extLst>
        </p:cNvPr>
        <p:cNvGrpSpPr/>
        <p:nvPr/>
      </p:nvGrpSpPr>
      <p:grpSpPr>
        <a:xfrm>
          <a:off x="0" y="0"/>
          <a:ext cx="0" cy="0"/>
          <a:chOff x="0" y="0"/>
          <a:chExt cx="0" cy="0"/>
        </a:xfrm>
      </p:grpSpPr>
      <p:sp>
        <p:nvSpPr>
          <p:cNvPr id="158722" name="Rectangle 7">
            <a:extLst>
              <a:ext uri="{FF2B5EF4-FFF2-40B4-BE49-F238E27FC236}">
                <a16:creationId xmlns:a16="http://schemas.microsoft.com/office/drawing/2014/main" id="{8642853A-2266-4015-B359-A260DEA7E903}"/>
              </a:ext>
            </a:extLst>
          </p:cNvPr>
          <p:cNvSpPr>
            <a:spLocks noGrp="1" noChangeArrowheads="1"/>
          </p:cNvSpPr>
          <p:nvPr>
            <p:ph type="sldNum" sz="quarter" idx="5"/>
          </p:nvPr>
        </p:nvSpPr>
        <p:spPr>
          <a:noFill/>
        </p:spPr>
        <p:txBody>
          <a:bodyPr/>
          <a:lstStyle>
            <a:lvl1pPr algn="ctr" defTabSz="963613" eaLnBrk="0" hangingPunct="0">
              <a:defRPr sz="3200" u="sng">
                <a:solidFill>
                  <a:srgbClr val="FFA200"/>
                </a:solidFill>
                <a:latin typeface="Galatia SIL" pitchFamily="2" charset="0"/>
              </a:defRPr>
            </a:lvl1pPr>
            <a:lvl2pPr marL="742950" indent="-285750" algn="ctr" defTabSz="963613" eaLnBrk="0" hangingPunct="0">
              <a:defRPr sz="3200" u="sng">
                <a:solidFill>
                  <a:srgbClr val="FFA200"/>
                </a:solidFill>
                <a:latin typeface="Galatia SIL" pitchFamily="2" charset="0"/>
              </a:defRPr>
            </a:lvl2pPr>
            <a:lvl3pPr marL="1143000" indent="-228600" algn="ctr" defTabSz="963613" eaLnBrk="0" hangingPunct="0">
              <a:defRPr sz="3200" u="sng">
                <a:solidFill>
                  <a:srgbClr val="FFA200"/>
                </a:solidFill>
                <a:latin typeface="Galatia SIL" pitchFamily="2" charset="0"/>
              </a:defRPr>
            </a:lvl3pPr>
            <a:lvl4pPr marL="1600200" indent="-228600" algn="ctr" defTabSz="963613" eaLnBrk="0" hangingPunct="0">
              <a:defRPr sz="3200" u="sng">
                <a:solidFill>
                  <a:srgbClr val="FFA200"/>
                </a:solidFill>
                <a:latin typeface="Galatia SIL" pitchFamily="2" charset="0"/>
              </a:defRPr>
            </a:lvl4pPr>
            <a:lvl5pPr marL="2057400" indent="-228600" algn="ctr" defTabSz="963613" eaLnBrk="0" hangingPunct="0">
              <a:defRPr sz="3200" u="sng">
                <a:solidFill>
                  <a:srgbClr val="FFA200"/>
                </a:solidFill>
                <a:latin typeface="Galatia SIL" pitchFamily="2" charset="0"/>
              </a:defRPr>
            </a:lvl5pPr>
            <a:lvl6pPr marL="2514600" indent="-228600" algn="ctr" defTabSz="963613" eaLnBrk="0" fontAlgn="base" hangingPunct="0">
              <a:spcBef>
                <a:spcPct val="0"/>
              </a:spcBef>
              <a:spcAft>
                <a:spcPct val="0"/>
              </a:spcAft>
              <a:defRPr sz="3200" u="sng">
                <a:solidFill>
                  <a:srgbClr val="FFA200"/>
                </a:solidFill>
                <a:latin typeface="Galatia SIL" pitchFamily="2" charset="0"/>
              </a:defRPr>
            </a:lvl6pPr>
            <a:lvl7pPr marL="2971800" indent="-228600" algn="ctr" defTabSz="963613" eaLnBrk="0" fontAlgn="base" hangingPunct="0">
              <a:spcBef>
                <a:spcPct val="0"/>
              </a:spcBef>
              <a:spcAft>
                <a:spcPct val="0"/>
              </a:spcAft>
              <a:defRPr sz="3200" u="sng">
                <a:solidFill>
                  <a:srgbClr val="FFA200"/>
                </a:solidFill>
                <a:latin typeface="Galatia SIL" pitchFamily="2" charset="0"/>
              </a:defRPr>
            </a:lvl7pPr>
            <a:lvl8pPr marL="3429000" indent="-228600" algn="ctr" defTabSz="963613" eaLnBrk="0" fontAlgn="base" hangingPunct="0">
              <a:spcBef>
                <a:spcPct val="0"/>
              </a:spcBef>
              <a:spcAft>
                <a:spcPct val="0"/>
              </a:spcAft>
              <a:defRPr sz="3200" u="sng">
                <a:solidFill>
                  <a:srgbClr val="FFA200"/>
                </a:solidFill>
                <a:latin typeface="Galatia SIL" pitchFamily="2" charset="0"/>
              </a:defRPr>
            </a:lvl8pPr>
            <a:lvl9pPr marL="3886200" indent="-228600" algn="ctr" defTabSz="963613" eaLnBrk="0" fontAlgn="base" hangingPunct="0">
              <a:spcBef>
                <a:spcPct val="0"/>
              </a:spcBef>
              <a:spcAft>
                <a:spcPct val="0"/>
              </a:spcAft>
              <a:defRPr sz="3200" u="sng">
                <a:solidFill>
                  <a:srgbClr val="FFA200"/>
                </a:solidFill>
                <a:latin typeface="Galatia SIL" pitchFamily="2" charset="0"/>
              </a:defRPr>
            </a:lvl9pPr>
          </a:lstStyle>
          <a:p>
            <a:pPr marL="0" marR="0" lvl="0" indent="0" algn="r" defTabSz="963613" rtl="0" eaLnBrk="0" fontAlgn="base" latinLnBrk="0" hangingPunct="0">
              <a:lnSpc>
                <a:spcPct val="100000"/>
              </a:lnSpc>
              <a:spcBef>
                <a:spcPct val="0"/>
              </a:spcBef>
              <a:spcAft>
                <a:spcPct val="0"/>
              </a:spcAft>
              <a:buClrTx/>
              <a:buSzTx/>
              <a:buFontTx/>
              <a:buNone/>
              <a:tabLst/>
              <a:defRPr/>
            </a:pPr>
            <a:fld id="{E3EAA3C8-6012-4A4A-BAD2-8B6EC67CF5EE}" type="slidenum">
              <a:rPr kumimoji="0" lang="en-US" sz="1200" b="0" i="0" u="none" strike="noStrike" kern="1200" cap="none" spc="0" normalizeH="0" baseline="0" noProof="0" smtClean="0">
                <a:ln>
                  <a:noFill/>
                </a:ln>
                <a:solidFill>
                  <a:srgbClr val="000000"/>
                </a:solidFill>
                <a:effectLst/>
                <a:uLnTx/>
                <a:uFillTx/>
                <a:latin typeface="Arial Unicode MS" pitchFamily="34" charset="-128"/>
                <a:ea typeface="+mn-ea"/>
                <a:cs typeface="+mn-cs"/>
              </a:rPr>
              <a:pPr marL="0" marR="0" lvl="0" indent="0" algn="r" defTabSz="963613"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Unicode MS" pitchFamily="34" charset="-128"/>
              <a:ea typeface="+mn-ea"/>
              <a:cs typeface="+mn-cs"/>
            </a:endParaRPr>
          </a:p>
        </p:txBody>
      </p:sp>
      <p:sp>
        <p:nvSpPr>
          <p:cNvPr id="158723" name="Rectangle 2">
            <a:extLst>
              <a:ext uri="{FF2B5EF4-FFF2-40B4-BE49-F238E27FC236}">
                <a16:creationId xmlns:a16="http://schemas.microsoft.com/office/drawing/2014/main" id="{75A31B5C-60B2-EAF1-F03F-074405FEE78A}"/>
              </a:ext>
            </a:extLst>
          </p:cNvPr>
          <p:cNvSpPr>
            <a:spLocks noGrp="1" noRot="1" noChangeAspect="1" noChangeArrowheads="1" noTextEdit="1"/>
          </p:cNvSpPr>
          <p:nvPr>
            <p:ph type="sldImg"/>
          </p:nvPr>
        </p:nvSpPr>
        <p:spPr>
          <a:xfrm>
            <a:off x="4270375" y="28575"/>
            <a:ext cx="3844925" cy="2163763"/>
          </a:xfrm>
          <a:solidFill>
            <a:srgbClr val="FFFFFF"/>
          </a:solidFill>
          <a:ln/>
        </p:spPr>
      </p:sp>
      <p:sp>
        <p:nvSpPr>
          <p:cNvPr id="158724" name="Rectangle 3">
            <a:extLst>
              <a:ext uri="{FF2B5EF4-FFF2-40B4-BE49-F238E27FC236}">
                <a16:creationId xmlns:a16="http://schemas.microsoft.com/office/drawing/2014/main" id="{51191388-646B-FDDB-82BE-C561DABD53B5}"/>
              </a:ext>
            </a:extLst>
          </p:cNvPr>
          <p:cNvSpPr>
            <a:spLocks noChangeArrowheads="1"/>
          </p:cNvSpPr>
          <p:nvPr/>
        </p:nvSpPr>
        <p:spPr bwMode="auto">
          <a:xfrm>
            <a:off x="549276" y="1414464"/>
            <a:ext cx="6550025" cy="750411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4266" tIns="47133" rIns="94266" bIns="47133"/>
          <a:lstStyle/>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LOVE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is the greatest good.</a:t>
            </a:r>
            <a:endPar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LOVE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requires free choice.</a:t>
            </a:r>
            <a:endPar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FREE CHOICE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implies the possibility </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r>
              <a:rPr kumimoji="1" lang="en-US" sz="16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of the opposite choice.</a:t>
            </a:r>
            <a:endPar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GOD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alone is love, the greatest good.</a:t>
            </a:r>
            <a:endPar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GREATEST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good for humanity is God’s love.</a:t>
            </a:r>
            <a:r>
              <a:rPr kumimoji="1" lang="en-US" sz="16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GREATEST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evil for humanity is rejecting God.</a:t>
            </a:r>
            <a:endParaRPr kumimoji="1" lang="en-US" sz="16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8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8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evil is to stop free choices.</a:t>
            </a:r>
            <a:endPar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free choices is to stop love.</a:t>
            </a:r>
            <a:endPar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love is to stop the greatest good.</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the greatest good is the greatest evil.</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25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Question</a:t>
            </a:r>
            <a:r>
              <a:rPr kumimoji="1" lang="en-US" sz="2500" b="1" i="1"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a:t>
            </a:r>
            <a:endParaRPr kumimoji="1" lang="en-US" sz="25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900" b="1" i="1"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Do you really want God to stop your evil?</a:t>
            </a:r>
            <a:endParaRPr kumimoji="1" lang="en-US" sz="25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2" name="Notes Placeholder 1">
            <a:extLst>
              <a:ext uri="{FF2B5EF4-FFF2-40B4-BE49-F238E27FC236}">
                <a16:creationId xmlns:a16="http://schemas.microsoft.com/office/drawing/2014/main" id="{2A83442D-29AA-20FA-6D3C-AD4EDABFF154}"/>
              </a:ext>
            </a:extLst>
          </p:cNvPr>
          <p:cNvSpPr>
            <a:spLocks noGrp="1"/>
          </p:cNvSpPr>
          <p:nvPr>
            <p:ph type="body" idx="1"/>
          </p:nvPr>
        </p:nvSpPr>
        <p:spPr>
          <a:xfrm>
            <a:off x="562746" y="4270376"/>
            <a:ext cx="5608320" cy="418338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 21:4 says</a:t>
            </a:r>
          </a:p>
          <a:p>
            <a:endParaRPr lang="en-US" dirty="0"/>
          </a:p>
        </p:txBody>
      </p:sp>
    </p:spTree>
    <p:extLst>
      <p:ext uri="{BB962C8B-B14F-4D97-AF65-F5344CB8AC3E}">
        <p14:creationId xmlns:p14="http://schemas.microsoft.com/office/powerpoint/2010/main" val="1337155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09613-02F9-4015-E42F-326D1975BF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F9448-B98F-D5B2-1585-5E3AAA9CDA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293215-EC54-134F-71FC-5361AE765691}"/>
              </a:ext>
            </a:extLst>
          </p:cNvPr>
          <p:cNvSpPr>
            <a:spLocks noGrp="1"/>
          </p:cNvSpPr>
          <p:nvPr>
            <p:ph type="body" idx="1"/>
          </p:nvPr>
        </p:nvSpPr>
        <p:spPr/>
        <p:txBody>
          <a:bodyPr/>
          <a:lstStyle/>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Let me say this in another way</a:t>
            </a:r>
          </a:p>
        </p:txBody>
      </p:sp>
      <p:sp>
        <p:nvSpPr>
          <p:cNvPr id="4" name="Slide Number Placeholder 3">
            <a:extLst>
              <a:ext uri="{FF2B5EF4-FFF2-40B4-BE49-F238E27FC236}">
                <a16:creationId xmlns:a16="http://schemas.microsoft.com/office/drawing/2014/main" id="{48774930-DFE2-7CD8-8DF5-717B0A364F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48420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89782-8F41-C89C-F4E8-BB19F658B30F}"/>
            </a:ext>
          </a:extLst>
        </p:cNvPr>
        <p:cNvGrpSpPr/>
        <p:nvPr/>
      </p:nvGrpSpPr>
      <p:grpSpPr>
        <a:xfrm>
          <a:off x="0" y="0"/>
          <a:ext cx="0" cy="0"/>
          <a:chOff x="0" y="0"/>
          <a:chExt cx="0" cy="0"/>
        </a:xfrm>
      </p:grpSpPr>
      <p:sp>
        <p:nvSpPr>
          <p:cNvPr id="158722" name="Rectangle 7">
            <a:extLst>
              <a:ext uri="{FF2B5EF4-FFF2-40B4-BE49-F238E27FC236}">
                <a16:creationId xmlns:a16="http://schemas.microsoft.com/office/drawing/2014/main" id="{6321841D-8E58-1D86-61DE-5067B71BCFF1}"/>
              </a:ext>
            </a:extLst>
          </p:cNvPr>
          <p:cNvSpPr>
            <a:spLocks noGrp="1" noChangeArrowheads="1"/>
          </p:cNvSpPr>
          <p:nvPr>
            <p:ph type="sldNum" sz="quarter" idx="5"/>
          </p:nvPr>
        </p:nvSpPr>
        <p:spPr>
          <a:noFill/>
        </p:spPr>
        <p:txBody>
          <a:bodyPr/>
          <a:lstStyle>
            <a:lvl1pPr algn="ctr" defTabSz="963613" eaLnBrk="0" hangingPunct="0">
              <a:defRPr sz="3200" u="sng">
                <a:solidFill>
                  <a:srgbClr val="FFA200"/>
                </a:solidFill>
                <a:latin typeface="Galatia SIL" pitchFamily="2" charset="0"/>
              </a:defRPr>
            </a:lvl1pPr>
            <a:lvl2pPr marL="742950" indent="-285750" algn="ctr" defTabSz="963613" eaLnBrk="0" hangingPunct="0">
              <a:defRPr sz="3200" u="sng">
                <a:solidFill>
                  <a:srgbClr val="FFA200"/>
                </a:solidFill>
                <a:latin typeface="Galatia SIL" pitchFamily="2" charset="0"/>
              </a:defRPr>
            </a:lvl2pPr>
            <a:lvl3pPr marL="1143000" indent="-228600" algn="ctr" defTabSz="963613" eaLnBrk="0" hangingPunct="0">
              <a:defRPr sz="3200" u="sng">
                <a:solidFill>
                  <a:srgbClr val="FFA200"/>
                </a:solidFill>
                <a:latin typeface="Galatia SIL" pitchFamily="2" charset="0"/>
              </a:defRPr>
            </a:lvl3pPr>
            <a:lvl4pPr marL="1600200" indent="-228600" algn="ctr" defTabSz="963613" eaLnBrk="0" hangingPunct="0">
              <a:defRPr sz="3200" u="sng">
                <a:solidFill>
                  <a:srgbClr val="FFA200"/>
                </a:solidFill>
                <a:latin typeface="Galatia SIL" pitchFamily="2" charset="0"/>
              </a:defRPr>
            </a:lvl4pPr>
            <a:lvl5pPr marL="2057400" indent="-228600" algn="ctr" defTabSz="963613" eaLnBrk="0" hangingPunct="0">
              <a:defRPr sz="3200" u="sng">
                <a:solidFill>
                  <a:srgbClr val="FFA200"/>
                </a:solidFill>
                <a:latin typeface="Galatia SIL" pitchFamily="2" charset="0"/>
              </a:defRPr>
            </a:lvl5pPr>
            <a:lvl6pPr marL="2514600" indent="-228600" algn="ctr" defTabSz="963613" eaLnBrk="0" fontAlgn="base" hangingPunct="0">
              <a:spcBef>
                <a:spcPct val="0"/>
              </a:spcBef>
              <a:spcAft>
                <a:spcPct val="0"/>
              </a:spcAft>
              <a:defRPr sz="3200" u="sng">
                <a:solidFill>
                  <a:srgbClr val="FFA200"/>
                </a:solidFill>
                <a:latin typeface="Galatia SIL" pitchFamily="2" charset="0"/>
              </a:defRPr>
            </a:lvl6pPr>
            <a:lvl7pPr marL="2971800" indent="-228600" algn="ctr" defTabSz="963613" eaLnBrk="0" fontAlgn="base" hangingPunct="0">
              <a:spcBef>
                <a:spcPct val="0"/>
              </a:spcBef>
              <a:spcAft>
                <a:spcPct val="0"/>
              </a:spcAft>
              <a:defRPr sz="3200" u="sng">
                <a:solidFill>
                  <a:srgbClr val="FFA200"/>
                </a:solidFill>
                <a:latin typeface="Galatia SIL" pitchFamily="2" charset="0"/>
              </a:defRPr>
            </a:lvl7pPr>
            <a:lvl8pPr marL="3429000" indent="-228600" algn="ctr" defTabSz="963613" eaLnBrk="0" fontAlgn="base" hangingPunct="0">
              <a:spcBef>
                <a:spcPct val="0"/>
              </a:spcBef>
              <a:spcAft>
                <a:spcPct val="0"/>
              </a:spcAft>
              <a:defRPr sz="3200" u="sng">
                <a:solidFill>
                  <a:srgbClr val="FFA200"/>
                </a:solidFill>
                <a:latin typeface="Galatia SIL" pitchFamily="2" charset="0"/>
              </a:defRPr>
            </a:lvl8pPr>
            <a:lvl9pPr marL="3886200" indent="-228600" algn="ctr" defTabSz="963613" eaLnBrk="0" fontAlgn="base" hangingPunct="0">
              <a:spcBef>
                <a:spcPct val="0"/>
              </a:spcBef>
              <a:spcAft>
                <a:spcPct val="0"/>
              </a:spcAft>
              <a:defRPr sz="3200" u="sng">
                <a:solidFill>
                  <a:srgbClr val="FFA200"/>
                </a:solidFill>
                <a:latin typeface="Galatia SIL" pitchFamily="2" charset="0"/>
              </a:defRPr>
            </a:lvl9pPr>
          </a:lstStyle>
          <a:p>
            <a:pPr marL="0" marR="0" lvl="0" indent="0" algn="r" defTabSz="963613" rtl="0" eaLnBrk="0" fontAlgn="base" latinLnBrk="0" hangingPunct="0">
              <a:lnSpc>
                <a:spcPct val="100000"/>
              </a:lnSpc>
              <a:spcBef>
                <a:spcPct val="0"/>
              </a:spcBef>
              <a:spcAft>
                <a:spcPct val="0"/>
              </a:spcAft>
              <a:buClrTx/>
              <a:buSzTx/>
              <a:buFontTx/>
              <a:buNone/>
              <a:tabLst/>
              <a:defRPr/>
            </a:pPr>
            <a:fld id="{E3EAA3C8-6012-4A4A-BAD2-8B6EC67CF5EE}" type="slidenum">
              <a:rPr kumimoji="0" lang="en-US" sz="1200" b="0" i="0" u="none" strike="noStrike" kern="1200" cap="none" spc="0" normalizeH="0" baseline="0" noProof="0" smtClean="0">
                <a:ln>
                  <a:noFill/>
                </a:ln>
                <a:solidFill>
                  <a:srgbClr val="000000"/>
                </a:solidFill>
                <a:effectLst/>
                <a:uLnTx/>
                <a:uFillTx/>
                <a:latin typeface="Arial Unicode MS" pitchFamily="34" charset="-128"/>
                <a:ea typeface="+mn-ea"/>
                <a:cs typeface="+mn-cs"/>
              </a:rPr>
              <a:pPr marL="0" marR="0" lvl="0" indent="0" algn="r" defTabSz="963613"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Unicode MS" pitchFamily="34" charset="-128"/>
              <a:ea typeface="+mn-ea"/>
              <a:cs typeface="+mn-cs"/>
            </a:endParaRPr>
          </a:p>
        </p:txBody>
      </p:sp>
      <p:sp>
        <p:nvSpPr>
          <p:cNvPr id="158723" name="Rectangle 2">
            <a:extLst>
              <a:ext uri="{FF2B5EF4-FFF2-40B4-BE49-F238E27FC236}">
                <a16:creationId xmlns:a16="http://schemas.microsoft.com/office/drawing/2014/main" id="{106FF4AF-C420-86D5-C1BD-0C72B4AF9659}"/>
              </a:ext>
            </a:extLst>
          </p:cNvPr>
          <p:cNvSpPr>
            <a:spLocks noGrp="1" noRot="1" noChangeAspect="1" noChangeArrowheads="1" noTextEdit="1"/>
          </p:cNvSpPr>
          <p:nvPr>
            <p:ph type="sldImg"/>
          </p:nvPr>
        </p:nvSpPr>
        <p:spPr>
          <a:xfrm>
            <a:off x="4270375" y="28575"/>
            <a:ext cx="3844925" cy="2163763"/>
          </a:xfrm>
          <a:solidFill>
            <a:srgbClr val="FFFFFF"/>
          </a:solidFill>
          <a:ln/>
        </p:spPr>
      </p:sp>
      <p:sp>
        <p:nvSpPr>
          <p:cNvPr id="158724" name="Rectangle 3">
            <a:extLst>
              <a:ext uri="{FF2B5EF4-FFF2-40B4-BE49-F238E27FC236}">
                <a16:creationId xmlns:a16="http://schemas.microsoft.com/office/drawing/2014/main" id="{2461D4E1-201D-17E1-0B43-76C8EAD121B9}"/>
              </a:ext>
            </a:extLst>
          </p:cNvPr>
          <p:cNvSpPr>
            <a:spLocks noChangeArrowheads="1"/>
          </p:cNvSpPr>
          <p:nvPr/>
        </p:nvSpPr>
        <p:spPr bwMode="auto">
          <a:xfrm>
            <a:off x="549276" y="1414464"/>
            <a:ext cx="6550025" cy="750411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4266" tIns="47133" rIns="94266" bIns="47133"/>
          <a:lstStyle/>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LOVE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is the greatest good.</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LOVE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requires free choice.</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FREE CHOICE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implies the possibility </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		</a:t>
            </a:r>
            <a:r>
              <a:rPr kumimoji="1" lang="en-US" sz="16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of the opposite choice.</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GOD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alone is love, the greatest good.</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GREATEST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good for humanity is God’s love.</a:t>
            </a:r>
            <a:r>
              <a:rPr kumimoji="1" lang="en-US" sz="16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 </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GREATEST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evil for humanity is rejecting God.</a:t>
            </a:r>
            <a:endParaRPr kumimoji="1" lang="en-US" sz="16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8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8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evil is to stop free choices.</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free choices is to stop love.</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love is to stop the greatest good.</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the greatest good is the greatest evil.</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25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Question</a:t>
            </a:r>
            <a:r>
              <a:rPr kumimoji="1" lang="en-US" sz="2500" b="1" i="1" u="none" strike="noStrike" kern="1200" cap="none" spc="0" normalizeH="0" baseline="0" noProof="0">
                <a:ln>
                  <a:noFill/>
                </a:ln>
                <a:solidFill>
                  <a:srgbClr val="000000"/>
                </a:solidFill>
                <a:effectLst/>
                <a:uLnTx/>
                <a:uFillTx/>
                <a:latin typeface="Times New Roman" pitchFamily="18" charset="0"/>
                <a:ea typeface="+mn-ea"/>
                <a:cs typeface="Arial" pitchFamily="34" charset="0"/>
              </a:rPr>
              <a:t>:</a:t>
            </a:r>
            <a:endParaRPr kumimoji="1" lang="en-US" sz="2500" b="1" i="1" u="sng"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900" b="1" i="1" u="none" strike="noStrike" kern="1200" cap="none" spc="0" normalizeH="0" baseline="0" noProof="0">
                <a:ln>
                  <a:noFill/>
                </a:ln>
                <a:solidFill>
                  <a:srgbClr val="000000"/>
                </a:solidFill>
                <a:effectLst/>
                <a:uLnTx/>
                <a:uFillTx/>
                <a:latin typeface="Times New Roman" pitchFamily="18" charset="0"/>
                <a:ea typeface="+mn-ea"/>
                <a:cs typeface="Arial" pitchFamily="34" charset="0"/>
              </a:rPr>
              <a:t>Do you really want God to stop your evil?</a:t>
            </a:r>
            <a:endParaRPr kumimoji="1" lang="en-US" sz="2500" b="1" i="1" u="sng"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2" name="Notes Placeholder 1">
            <a:extLst>
              <a:ext uri="{FF2B5EF4-FFF2-40B4-BE49-F238E27FC236}">
                <a16:creationId xmlns:a16="http://schemas.microsoft.com/office/drawing/2014/main" id="{48B3BF64-1D50-4872-39EB-84B340E11D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see this clearly in a parable Jesus shares in Matt. 13:24-43</a:t>
            </a:r>
          </a:p>
          <a:p>
            <a:endParaRPr lang="en-US" dirty="0"/>
          </a:p>
        </p:txBody>
      </p:sp>
    </p:spTree>
    <p:extLst>
      <p:ext uri="{BB962C8B-B14F-4D97-AF65-F5344CB8AC3E}">
        <p14:creationId xmlns:p14="http://schemas.microsoft.com/office/powerpoint/2010/main" val="30298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D33FA-D44C-6EF6-0D70-F52E19FE7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4A402-9791-7A9D-8167-5F2C628BB6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6C4098-EF33-BFEE-CB8D-1FDF84DCB049}"/>
              </a:ext>
            </a:extLst>
          </p:cNvPr>
          <p:cNvSpPr>
            <a:spLocks noGrp="1"/>
          </p:cNvSpPr>
          <p:nvPr>
            <p:ph type="body" idx="1"/>
          </p:nvPr>
        </p:nvSpPr>
        <p:spPr/>
        <p:txBody>
          <a:bodyPr/>
          <a:lstStyle/>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The exhortation was to not cut down the weeds. )28-29</a:t>
            </a: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Why? - because one could </a:t>
            </a:r>
            <a:r>
              <a:rPr lang="en-US" b="0" i="0" dirty="0" err="1">
                <a:solidFill>
                  <a:srgbClr val="000000"/>
                </a:solidFill>
                <a:effectLst/>
                <a:latin typeface="+mn-lt"/>
              </a:rPr>
              <a:t>accidentially</a:t>
            </a:r>
            <a:r>
              <a:rPr lang="en-US" b="0" i="0" dirty="0">
                <a:solidFill>
                  <a:srgbClr val="000000"/>
                </a:solidFill>
                <a:effectLst/>
                <a:latin typeface="+mn-lt"/>
              </a:rPr>
              <a:t> remove the potential for more growth of the wheat.</a:t>
            </a: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Now if we had any doubt about what Jesus was saying here in this parable, we only need to go a few verses further in 36-43 to see Jesus's explanation of this parable to his disciples.</a:t>
            </a: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p:txBody>
      </p:sp>
      <p:sp>
        <p:nvSpPr>
          <p:cNvPr id="4" name="Slide Number Placeholder 3">
            <a:extLst>
              <a:ext uri="{FF2B5EF4-FFF2-40B4-BE49-F238E27FC236}">
                <a16:creationId xmlns:a16="http://schemas.microsoft.com/office/drawing/2014/main" id="{2664CE02-D12D-E4A6-E2D4-ED8C9B6F9C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42008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01167-092A-4BA8-C6B4-5D2BF9FAA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B1784-C65C-7DD2-FA17-188BCB056A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557A09-28D6-DCE5-C44C-32FEE3C380C2}"/>
              </a:ext>
            </a:extLst>
          </p:cNvPr>
          <p:cNvSpPr>
            <a:spLocks noGrp="1"/>
          </p:cNvSpPr>
          <p:nvPr>
            <p:ph type="body" idx="1"/>
          </p:nvPr>
        </p:nvSpPr>
        <p:spPr/>
        <p:txBody>
          <a:bodyPr/>
          <a:lstStyle/>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pPr marL="232943" marR="0" lvl="0" indent="-232943" algn="l" defTabSz="914400" rtl="0" eaLnBrk="1" fontAlgn="auto" latinLnBrk="0" hangingPunct="1">
              <a:lnSpc>
                <a:spcPct val="100000"/>
              </a:lnSpc>
              <a:spcBef>
                <a:spcPts val="0"/>
              </a:spcBef>
              <a:spcAft>
                <a:spcPts val="0"/>
              </a:spcAft>
              <a:buClrTx/>
              <a:buSzTx/>
              <a:buFontTx/>
              <a:buAutoNum type="arabicPeriod"/>
              <a:tabLst/>
              <a:defRPr/>
            </a:pPr>
            <a:endParaRPr kumimoji="0" lang="en-US" sz="1200" b="1" i="0" u="none" strike="noStrike" kern="1200" cap="none" spc="0" normalizeH="0" baseline="0" noProof="0" dirty="0">
              <a:ln>
                <a:noFill/>
              </a:ln>
              <a:solidFill>
                <a:srgbClr val="FFC000"/>
              </a:solidFill>
              <a:effectLst/>
              <a:uLnTx/>
              <a:uFillTx/>
              <a:latin typeface="Arial"/>
              <a:ea typeface="+mj-ea"/>
              <a:cs typeface="+mj-cs"/>
            </a:endParaRPr>
          </a:p>
          <a:p>
            <a:pPr marL="232943" marR="0" lvl="0" indent="-232943" algn="l" defTabSz="914400" rtl="0" eaLnBrk="1" fontAlgn="auto" latinLnBrk="0" hangingPunct="1">
              <a:lnSpc>
                <a:spcPct val="100000"/>
              </a:lnSpc>
              <a:spcBef>
                <a:spcPts val="0"/>
              </a:spcBef>
              <a:spcAft>
                <a:spcPts val="0"/>
              </a:spcAft>
              <a:buClrTx/>
              <a:buSzTx/>
              <a:buFontTx/>
              <a:buAutoNum type="arabicPeriod"/>
              <a:tabLst/>
              <a:defRPr/>
            </a:pPr>
            <a:r>
              <a:rPr kumimoji="0" lang="en-US" sz="1200" b="1" i="0" u="none" strike="noStrike" kern="1200" cap="none" spc="0" normalizeH="0" baseline="0" noProof="0" dirty="0">
                <a:ln>
                  <a:noFill/>
                </a:ln>
                <a:solidFill>
                  <a:srgbClr val="FFC000"/>
                </a:solidFill>
                <a:effectLst/>
                <a:uLnTx/>
                <a:uFillTx/>
                <a:latin typeface="Arial"/>
                <a:ea typeface="+mj-ea"/>
                <a:cs typeface="+mj-cs"/>
              </a:rPr>
              <a:t>Look at what Norm Geisler says about God's plan.</a:t>
            </a: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p:txBody>
      </p:sp>
      <p:sp>
        <p:nvSpPr>
          <p:cNvPr id="4" name="Slide Number Placeholder 3">
            <a:extLst>
              <a:ext uri="{FF2B5EF4-FFF2-40B4-BE49-F238E27FC236}">
                <a16:creationId xmlns:a16="http://schemas.microsoft.com/office/drawing/2014/main" id="{03FF2639-852A-1736-8269-FF9F23B867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52319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73D0A-6FB9-2F04-EB1F-E04702F06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6D1CA-03CE-8B7B-815A-BE6D0CAA94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E8C641-5A7F-4E09-F146-80EAA76395AF}"/>
              </a:ext>
            </a:extLst>
          </p:cNvPr>
          <p:cNvSpPr>
            <a:spLocks noGrp="1"/>
          </p:cNvSpPr>
          <p:nvPr>
            <p:ph type="body" idx="1"/>
          </p:nvPr>
        </p:nvSpPr>
        <p:spPr/>
        <p:txBody>
          <a:bodyPr/>
          <a:lstStyle/>
          <a:p>
            <a:r>
              <a:rPr lang="en-US" dirty="0"/>
              <a:t>"He is the best of all...</a:t>
            </a:r>
          </a:p>
          <a:p>
            <a:endParaRPr lang="en-US" dirty="0"/>
          </a:p>
          <a:p>
            <a:r>
              <a:rPr lang="en-US" dirty="0"/>
              <a:t>Rev. 21:4 says some day there will be no sorry or pain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that was His general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then was God's specific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Next Slide</a:t>
            </a:r>
          </a:p>
        </p:txBody>
      </p:sp>
      <p:sp>
        <p:nvSpPr>
          <p:cNvPr id="4" name="Slide Number Placeholder 3">
            <a:extLst>
              <a:ext uri="{FF2B5EF4-FFF2-40B4-BE49-F238E27FC236}">
                <a16:creationId xmlns:a16="http://schemas.microsoft.com/office/drawing/2014/main" id="{958D0C45-8BD9-5B93-87A9-A31089662C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69780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892D1-DB51-9F1E-569A-28D03050EF92}"/>
            </a:ext>
          </a:extLst>
        </p:cNvPr>
        <p:cNvGrpSpPr/>
        <p:nvPr/>
      </p:nvGrpSpPr>
      <p:grpSpPr>
        <a:xfrm>
          <a:off x="0" y="0"/>
          <a:ext cx="0" cy="0"/>
          <a:chOff x="0" y="0"/>
          <a:chExt cx="0" cy="0"/>
        </a:xfrm>
      </p:grpSpPr>
      <p:sp>
        <p:nvSpPr>
          <p:cNvPr id="158722" name="Rectangle 7">
            <a:extLst>
              <a:ext uri="{FF2B5EF4-FFF2-40B4-BE49-F238E27FC236}">
                <a16:creationId xmlns:a16="http://schemas.microsoft.com/office/drawing/2014/main" id="{52A93E68-CA5E-0E9D-B540-BA16E5A43F45}"/>
              </a:ext>
            </a:extLst>
          </p:cNvPr>
          <p:cNvSpPr>
            <a:spLocks noGrp="1" noChangeArrowheads="1"/>
          </p:cNvSpPr>
          <p:nvPr>
            <p:ph type="sldNum" sz="quarter" idx="5"/>
          </p:nvPr>
        </p:nvSpPr>
        <p:spPr>
          <a:noFill/>
        </p:spPr>
        <p:txBody>
          <a:bodyPr/>
          <a:lstStyle>
            <a:lvl1pPr algn="ctr" defTabSz="963613" eaLnBrk="0" hangingPunct="0">
              <a:defRPr sz="3200" u="sng">
                <a:solidFill>
                  <a:srgbClr val="FFA200"/>
                </a:solidFill>
                <a:latin typeface="Galatia SIL" pitchFamily="2" charset="0"/>
              </a:defRPr>
            </a:lvl1pPr>
            <a:lvl2pPr marL="742950" indent="-285750" algn="ctr" defTabSz="963613" eaLnBrk="0" hangingPunct="0">
              <a:defRPr sz="3200" u="sng">
                <a:solidFill>
                  <a:srgbClr val="FFA200"/>
                </a:solidFill>
                <a:latin typeface="Galatia SIL" pitchFamily="2" charset="0"/>
              </a:defRPr>
            </a:lvl2pPr>
            <a:lvl3pPr marL="1143000" indent="-228600" algn="ctr" defTabSz="963613" eaLnBrk="0" hangingPunct="0">
              <a:defRPr sz="3200" u="sng">
                <a:solidFill>
                  <a:srgbClr val="FFA200"/>
                </a:solidFill>
                <a:latin typeface="Galatia SIL" pitchFamily="2" charset="0"/>
              </a:defRPr>
            </a:lvl3pPr>
            <a:lvl4pPr marL="1600200" indent="-228600" algn="ctr" defTabSz="963613" eaLnBrk="0" hangingPunct="0">
              <a:defRPr sz="3200" u="sng">
                <a:solidFill>
                  <a:srgbClr val="FFA200"/>
                </a:solidFill>
                <a:latin typeface="Galatia SIL" pitchFamily="2" charset="0"/>
              </a:defRPr>
            </a:lvl4pPr>
            <a:lvl5pPr marL="2057400" indent="-228600" algn="ctr" defTabSz="963613" eaLnBrk="0" hangingPunct="0">
              <a:defRPr sz="3200" u="sng">
                <a:solidFill>
                  <a:srgbClr val="FFA200"/>
                </a:solidFill>
                <a:latin typeface="Galatia SIL" pitchFamily="2" charset="0"/>
              </a:defRPr>
            </a:lvl5pPr>
            <a:lvl6pPr marL="2514600" indent="-228600" algn="ctr" defTabSz="963613" eaLnBrk="0" fontAlgn="base" hangingPunct="0">
              <a:spcBef>
                <a:spcPct val="0"/>
              </a:spcBef>
              <a:spcAft>
                <a:spcPct val="0"/>
              </a:spcAft>
              <a:defRPr sz="3200" u="sng">
                <a:solidFill>
                  <a:srgbClr val="FFA200"/>
                </a:solidFill>
                <a:latin typeface="Galatia SIL" pitchFamily="2" charset="0"/>
              </a:defRPr>
            </a:lvl6pPr>
            <a:lvl7pPr marL="2971800" indent="-228600" algn="ctr" defTabSz="963613" eaLnBrk="0" fontAlgn="base" hangingPunct="0">
              <a:spcBef>
                <a:spcPct val="0"/>
              </a:spcBef>
              <a:spcAft>
                <a:spcPct val="0"/>
              </a:spcAft>
              <a:defRPr sz="3200" u="sng">
                <a:solidFill>
                  <a:srgbClr val="FFA200"/>
                </a:solidFill>
                <a:latin typeface="Galatia SIL" pitchFamily="2" charset="0"/>
              </a:defRPr>
            </a:lvl7pPr>
            <a:lvl8pPr marL="3429000" indent="-228600" algn="ctr" defTabSz="963613" eaLnBrk="0" fontAlgn="base" hangingPunct="0">
              <a:spcBef>
                <a:spcPct val="0"/>
              </a:spcBef>
              <a:spcAft>
                <a:spcPct val="0"/>
              </a:spcAft>
              <a:defRPr sz="3200" u="sng">
                <a:solidFill>
                  <a:srgbClr val="FFA200"/>
                </a:solidFill>
                <a:latin typeface="Galatia SIL" pitchFamily="2" charset="0"/>
              </a:defRPr>
            </a:lvl8pPr>
            <a:lvl9pPr marL="3886200" indent="-228600" algn="ctr" defTabSz="963613" eaLnBrk="0" fontAlgn="base" hangingPunct="0">
              <a:spcBef>
                <a:spcPct val="0"/>
              </a:spcBef>
              <a:spcAft>
                <a:spcPct val="0"/>
              </a:spcAft>
              <a:defRPr sz="3200" u="sng">
                <a:solidFill>
                  <a:srgbClr val="FFA200"/>
                </a:solidFill>
                <a:latin typeface="Galatia SIL" pitchFamily="2" charset="0"/>
              </a:defRPr>
            </a:lvl9pPr>
          </a:lstStyle>
          <a:p>
            <a:pPr marL="0" marR="0" lvl="0" indent="0" algn="r" defTabSz="963613" rtl="0" eaLnBrk="0" fontAlgn="base" latinLnBrk="0" hangingPunct="0">
              <a:lnSpc>
                <a:spcPct val="100000"/>
              </a:lnSpc>
              <a:spcBef>
                <a:spcPct val="0"/>
              </a:spcBef>
              <a:spcAft>
                <a:spcPct val="0"/>
              </a:spcAft>
              <a:buClrTx/>
              <a:buSzTx/>
              <a:buFontTx/>
              <a:buNone/>
              <a:tabLst/>
              <a:defRPr/>
            </a:pPr>
            <a:fld id="{E3EAA3C8-6012-4A4A-BAD2-8B6EC67CF5EE}" type="slidenum">
              <a:rPr kumimoji="0" lang="en-US" sz="1200" b="0" i="0" u="none" strike="noStrike" kern="1200" cap="none" spc="0" normalizeH="0" baseline="0" noProof="0" smtClean="0">
                <a:ln>
                  <a:noFill/>
                </a:ln>
                <a:solidFill>
                  <a:srgbClr val="000000"/>
                </a:solidFill>
                <a:effectLst/>
                <a:uLnTx/>
                <a:uFillTx/>
                <a:latin typeface="Arial Unicode MS" pitchFamily="34" charset="-128"/>
                <a:ea typeface="+mn-ea"/>
                <a:cs typeface="+mn-cs"/>
              </a:rPr>
              <a:pPr marL="0" marR="0" lvl="0" indent="0" algn="r" defTabSz="963613"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Unicode MS" pitchFamily="34" charset="-128"/>
              <a:ea typeface="+mn-ea"/>
              <a:cs typeface="+mn-cs"/>
            </a:endParaRPr>
          </a:p>
        </p:txBody>
      </p:sp>
      <p:sp>
        <p:nvSpPr>
          <p:cNvPr id="158723" name="Rectangle 2">
            <a:extLst>
              <a:ext uri="{FF2B5EF4-FFF2-40B4-BE49-F238E27FC236}">
                <a16:creationId xmlns:a16="http://schemas.microsoft.com/office/drawing/2014/main" id="{93FD5A9B-C17E-40F6-382C-B0CBEB88E821}"/>
              </a:ext>
            </a:extLst>
          </p:cNvPr>
          <p:cNvSpPr>
            <a:spLocks noGrp="1" noRot="1" noChangeAspect="1" noChangeArrowheads="1" noTextEdit="1"/>
          </p:cNvSpPr>
          <p:nvPr>
            <p:ph type="sldImg"/>
          </p:nvPr>
        </p:nvSpPr>
        <p:spPr>
          <a:xfrm>
            <a:off x="4270375" y="28575"/>
            <a:ext cx="3844925" cy="2163763"/>
          </a:xfrm>
          <a:solidFill>
            <a:srgbClr val="FFFFFF"/>
          </a:solidFill>
          <a:ln/>
        </p:spPr>
      </p:sp>
      <p:sp>
        <p:nvSpPr>
          <p:cNvPr id="158724" name="Rectangle 3">
            <a:extLst>
              <a:ext uri="{FF2B5EF4-FFF2-40B4-BE49-F238E27FC236}">
                <a16:creationId xmlns:a16="http://schemas.microsoft.com/office/drawing/2014/main" id="{1278F9CC-6645-E1EB-6272-77F9288ED33C}"/>
              </a:ext>
            </a:extLst>
          </p:cNvPr>
          <p:cNvSpPr>
            <a:spLocks noChangeArrowheads="1"/>
          </p:cNvSpPr>
          <p:nvPr/>
        </p:nvSpPr>
        <p:spPr bwMode="auto">
          <a:xfrm>
            <a:off x="549276" y="1414464"/>
            <a:ext cx="6550025" cy="750411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4266" tIns="47133" rIns="94266" bIns="47133"/>
          <a:lstStyle/>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LOVE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is the greatest good.</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LOVE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requires free choice.</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FREE CHOICE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implies the possibility </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		</a:t>
            </a:r>
            <a:r>
              <a:rPr kumimoji="1" lang="en-US" sz="16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of the opposite choice.</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GOD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alone is love, the greatest good.</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GREATEST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good for humanity is God’s love.</a:t>
            </a:r>
            <a:r>
              <a:rPr kumimoji="1" lang="en-US" sz="16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 </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GREATEST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evil for humanity is rejecting God.</a:t>
            </a:r>
            <a:endParaRPr kumimoji="1" lang="en-US" sz="16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8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8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evil is to stop free choices.</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free choices is to stop love.</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love is to stop the greatest good.</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the greatest good is the greatest evil.</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25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Question</a:t>
            </a:r>
            <a:r>
              <a:rPr kumimoji="1" lang="en-US" sz="2500" b="1" i="1" u="none" strike="noStrike" kern="1200" cap="none" spc="0" normalizeH="0" baseline="0" noProof="0">
                <a:ln>
                  <a:noFill/>
                </a:ln>
                <a:solidFill>
                  <a:srgbClr val="000000"/>
                </a:solidFill>
                <a:effectLst/>
                <a:uLnTx/>
                <a:uFillTx/>
                <a:latin typeface="Times New Roman" pitchFamily="18" charset="0"/>
                <a:ea typeface="+mn-ea"/>
                <a:cs typeface="Arial" pitchFamily="34" charset="0"/>
              </a:rPr>
              <a:t>:</a:t>
            </a:r>
            <a:endParaRPr kumimoji="1" lang="en-US" sz="2500" b="1" i="1" u="sng"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900" b="1" i="1" u="none" strike="noStrike" kern="1200" cap="none" spc="0" normalizeH="0" baseline="0" noProof="0">
                <a:ln>
                  <a:noFill/>
                </a:ln>
                <a:solidFill>
                  <a:srgbClr val="000000"/>
                </a:solidFill>
                <a:effectLst/>
                <a:uLnTx/>
                <a:uFillTx/>
                <a:latin typeface="Times New Roman" pitchFamily="18" charset="0"/>
                <a:ea typeface="+mn-ea"/>
                <a:cs typeface="Arial" pitchFamily="34" charset="0"/>
              </a:rPr>
              <a:t>Do you really want God to stop your evil?</a:t>
            </a:r>
            <a:endParaRPr kumimoji="1" lang="en-US" sz="2500" b="1" i="1" u="sng"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2" name="Notes Placeholder 1">
            <a:extLst>
              <a:ext uri="{FF2B5EF4-FFF2-40B4-BE49-F238E27FC236}">
                <a16:creationId xmlns:a16="http://schemas.microsoft.com/office/drawing/2014/main" id="{18ED3C29-FFD8-8CBB-A45F-2A83D2542297}"/>
              </a:ext>
            </a:extLst>
          </p:cNvPr>
          <p:cNvSpPr>
            <a:spLocks noGrp="1"/>
          </p:cNvSpPr>
          <p:nvPr>
            <p:ph type="body" idx="1"/>
          </p:nvPr>
        </p:nvSpPr>
        <p:spPr>
          <a:xfrm>
            <a:off x="549276" y="5486400"/>
            <a:ext cx="5608320" cy="4183380"/>
          </a:xfrm>
        </p:spPr>
        <p:txBody>
          <a:bodyPr/>
          <a:lstStyle/>
          <a:p>
            <a:r>
              <a:rPr lang="en-US" dirty="0"/>
              <a:t>To help you answer this question I want you to think about and answer these other 4 questions?</a:t>
            </a:r>
          </a:p>
          <a:p>
            <a:endParaRPr lang="en-US" dirty="0"/>
          </a:p>
          <a:p>
            <a:r>
              <a:rPr lang="en-US" dirty="0"/>
              <a:t>(Slide Transition)</a:t>
            </a:r>
          </a:p>
          <a:p>
            <a:endParaRPr lang="en-US" dirty="0"/>
          </a:p>
          <a:p>
            <a:r>
              <a:rPr lang="en-US" dirty="0"/>
              <a:t>What was God's concern with Adam and Eve even before the Fall?</a:t>
            </a:r>
          </a:p>
          <a:p>
            <a:r>
              <a:rPr lang="en-US" dirty="0"/>
              <a:t>Why did God allow Lucifer to tempt Eve?</a:t>
            </a:r>
          </a:p>
          <a:p>
            <a:r>
              <a:rPr lang="en-US" dirty="0"/>
              <a:t>Why did God permit the possibility of evil?</a:t>
            </a:r>
          </a:p>
          <a:p>
            <a:r>
              <a:rPr lang="en-US" dirty="0"/>
              <a:t>Why should God allow evil in His Sovereign plan?</a:t>
            </a:r>
          </a:p>
          <a:p>
            <a:endParaRPr lang="en-US" dirty="0"/>
          </a:p>
          <a:p>
            <a:r>
              <a:rPr lang="en-US" dirty="0"/>
              <a:t>Here is one other question we should consider:</a:t>
            </a:r>
          </a:p>
          <a:p>
            <a:endParaRPr lang="en-US" dirty="0"/>
          </a:p>
          <a:p>
            <a:r>
              <a:rPr lang="en-US" dirty="0"/>
              <a:t>(Next Slide)</a:t>
            </a:r>
          </a:p>
        </p:txBody>
      </p:sp>
    </p:spTree>
    <p:extLst>
      <p:ext uri="{BB962C8B-B14F-4D97-AF65-F5344CB8AC3E}">
        <p14:creationId xmlns:p14="http://schemas.microsoft.com/office/powerpoint/2010/main" val="1079880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BDE73-1293-35E1-D28E-43BCB1E5F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D49A9E-A25B-A0D0-B1A7-0E7E2E4E6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F2F3D2-F497-5196-F8C0-1B9FB1691395}"/>
              </a:ext>
            </a:extLst>
          </p:cNvPr>
          <p:cNvSpPr>
            <a:spLocks noGrp="1"/>
          </p:cNvSpPr>
          <p:nvPr>
            <p:ph type="body" idx="1"/>
          </p:nvPr>
        </p:nvSpPr>
        <p:spPr/>
        <p:txBody>
          <a:bodyPr/>
          <a:lstStyle/>
          <a:p>
            <a:r>
              <a:rPr lang="en-US" dirty="0"/>
              <a:t>One other question to consider</a:t>
            </a:r>
          </a:p>
          <a:p>
            <a:endParaRPr lang="en-US" dirty="0"/>
          </a:p>
          <a:p>
            <a:r>
              <a:rPr lang="en-US" dirty="0"/>
              <a:t>I think answering all of these questions will lead to one inescapable conclusion:</a:t>
            </a:r>
            <a:endParaRPr lang="en-US" b="0" i="0" dirty="0">
              <a:solidFill>
                <a:srgbClr val="000000"/>
              </a:solidFill>
              <a:effectLst/>
              <a:latin typeface="+mn-lt"/>
            </a:endParaRPr>
          </a:p>
          <a:p>
            <a:endParaRPr lang="en-US" dirty="0"/>
          </a:p>
        </p:txBody>
      </p:sp>
      <p:sp>
        <p:nvSpPr>
          <p:cNvPr id="4" name="Slide Number Placeholder 3">
            <a:extLst>
              <a:ext uri="{FF2B5EF4-FFF2-40B4-BE49-F238E27FC236}">
                <a16:creationId xmlns:a16="http://schemas.microsoft.com/office/drawing/2014/main" id="{BA8D73C9-C07E-D7A4-7316-DBF59E3CF6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38176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91383-C19B-9474-7830-4EA975E8BD7E}"/>
            </a:ext>
          </a:extLst>
        </p:cNvPr>
        <p:cNvGrpSpPr/>
        <p:nvPr/>
      </p:nvGrpSpPr>
      <p:grpSpPr>
        <a:xfrm>
          <a:off x="0" y="0"/>
          <a:ext cx="0" cy="0"/>
          <a:chOff x="0" y="0"/>
          <a:chExt cx="0" cy="0"/>
        </a:xfrm>
      </p:grpSpPr>
      <p:sp>
        <p:nvSpPr>
          <p:cNvPr id="158722" name="Rectangle 7">
            <a:extLst>
              <a:ext uri="{FF2B5EF4-FFF2-40B4-BE49-F238E27FC236}">
                <a16:creationId xmlns:a16="http://schemas.microsoft.com/office/drawing/2014/main" id="{9CB461E4-9808-953F-3579-E8FE18CE799C}"/>
              </a:ext>
            </a:extLst>
          </p:cNvPr>
          <p:cNvSpPr>
            <a:spLocks noGrp="1" noChangeArrowheads="1"/>
          </p:cNvSpPr>
          <p:nvPr>
            <p:ph type="sldNum" sz="quarter" idx="5"/>
          </p:nvPr>
        </p:nvSpPr>
        <p:spPr>
          <a:noFill/>
        </p:spPr>
        <p:txBody>
          <a:bodyPr/>
          <a:lstStyle>
            <a:lvl1pPr algn="ctr" defTabSz="963613" eaLnBrk="0" hangingPunct="0">
              <a:defRPr sz="3200" u="sng">
                <a:solidFill>
                  <a:srgbClr val="FFA200"/>
                </a:solidFill>
                <a:latin typeface="Galatia SIL" pitchFamily="2" charset="0"/>
              </a:defRPr>
            </a:lvl1pPr>
            <a:lvl2pPr marL="742950" indent="-285750" algn="ctr" defTabSz="963613" eaLnBrk="0" hangingPunct="0">
              <a:defRPr sz="3200" u="sng">
                <a:solidFill>
                  <a:srgbClr val="FFA200"/>
                </a:solidFill>
                <a:latin typeface="Galatia SIL" pitchFamily="2" charset="0"/>
              </a:defRPr>
            </a:lvl2pPr>
            <a:lvl3pPr marL="1143000" indent="-228600" algn="ctr" defTabSz="963613" eaLnBrk="0" hangingPunct="0">
              <a:defRPr sz="3200" u="sng">
                <a:solidFill>
                  <a:srgbClr val="FFA200"/>
                </a:solidFill>
                <a:latin typeface="Galatia SIL" pitchFamily="2" charset="0"/>
              </a:defRPr>
            </a:lvl3pPr>
            <a:lvl4pPr marL="1600200" indent="-228600" algn="ctr" defTabSz="963613" eaLnBrk="0" hangingPunct="0">
              <a:defRPr sz="3200" u="sng">
                <a:solidFill>
                  <a:srgbClr val="FFA200"/>
                </a:solidFill>
                <a:latin typeface="Galatia SIL" pitchFamily="2" charset="0"/>
              </a:defRPr>
            </a:lvl4pPr>
            <a:lvl5pPr marL="2057400" indent="-228600" algn="ctr" defTabSz="963613" eaLnBrk="0" hangingPunct="0">
              <a:defRPr sz="3200" u="sng">
                <a:solidFill>
                  <a:srgbClr val="FFA200"/>
                </a:solidFill>
                <a:latin typeface="Galatia SIL" pitchFamily="2" charset="0"/>
              </a:defRPr>
            </a:lvl5pPr>
            <a:lvl6pPr marL="2514600" indent="-228600" algn="ctr" defTabSz="963613" eaLnBrk="0" fontAlgn="base" hangingPunct="0">
              <a:spcBef>
                <a:spcPct val="0"/>
              </a:spcBef>
              <a:spcAft>
                <a:spcPct val="0"/>
              </a:spcAft>
              <a:defRPr sz="3200" u="sng">
                <a:solidFill>
                  <a:srgbClr val="FFA200"/>
                </a:solidFill>
                <a:latin typeface="Galatia SIL" pitchFamily="2" charset="0"/>
              </a:defRPr>
            </a:lvl6pPr>
            <a:lvl7pPr marL="2971800" indent="-228600" algn="ctr" defTabSz="963613" eaLnBrk="0" fontAlgn="base" hangingPunct="0">
              <a:spcBef>
                <a:spcPct val="0"/>
              </a:spcBef>
              <a:spcAft>
                <a:spcPct val="0"/>
              </a:spcAft>
              <a:defRPr sz="3200" u="sng">
                <a:solidFill>
                  <a:srgbClr val="FFA200"/>
                </a:solidFill>
                <a:latin typeface="Galatia SIL" pitchFamily="2" charset="0"/>
              </a:defRPr>
            </a:lvl7pPr>
            <a:lvl8pPr marL="3429000" indent="-228600" algn="ctr" defTabSz="963613" eaLnBrk="0" fontAlgn="base" hangingPunct="0">
              <a:spcBef>
                <a:spcPct val="0"/>
              </a:spcBef>
              <a:spcAft>
                <a:spcPct val="0"/>
              </a:spcAft>
              <a:defRPr sz="3200" u="sng">
                <a:solidFill>
                  <a:srgbClr val="FFA200"/>
                </a:solidFill>
                <a:latin typeface="Galatia SIL" pitchFamily="2" charset="0"/>
              </a:defRPr>
            </a:lvl8pPr>
            <a:lvl9pPr marL="3886200" indent="-228600" algn="ctr" defTabSz="963613" eaLnBrk="0" fontAlgn="base" hangingPunct="0">
              <a:spcBef>
                <a:spcPct val="0"/>
              </a:spcBef>
              <a:spcAft>
                <a:spcPct val="0"/>
              </a:spcAft>
              <a:defRPr sz="3200" u="sng">
                <a:solidFill>
                  <a:srgbClr val="FFA200"/>
                </a:solidFill>
                <a:latin typeface="Galatia SIL" pitchFamily="2" charset="0"/>
              </a:defRPr>
            </a:lvl9pPr>
          </a:lstStyle>
          <a:p>
            <a:pPr marL="0" marR="0" lvl="0" indent="0" algn="r" defTabSz="963613" rtl="0" eaLnBrk="0" fontAlgn="base" latinLnBrk="0" hangingPunct="0">
              <a:lnSpc>
                <a:spcPct val="100000"/>
              </a:lnSpc>
              <a:spcBef>
                <a:spcPct val="0"/>
              </a:spcBef>
              <a:spcAft>
                <a:spcPct val="0"/>
              </a:spcAft>
              <a:buClrTx/>
              <a:buSzTx/>
              <a:buFontTx/>
              <a:buNone/>
              <a:tabLst/>
              <a:defRPr/>
            </a:pPr>
            <a:fld id="{E3EAA3C8-6012-4A4A-BAD2-8B6EC67CF5EE}" type="slidenum">
              <a:rPr kumimoji="0" lang="en-US" sz="1200" b="0" i="0" u="none" strike="noStrike" kern="1200" cap="none" spc="0" normalizeH="0" baseline="0" noProof="0" smtClean="0">
                <a:ln>
                  <a:noFill/>
                </a:ln>
                <a:solidFill>
                  <a:srgbClr val="000000"/>
                </a:solidFill>
                <a:effectLst/>
                <a:uLnTx/>
                <a:uFillTx/>
                <a:latin typeface="Arial Unicode MS" pitchFamily="34" charset="-128"/>
                <a:ea typeface="+mn-ea"/>
                <a:cs typeface="+mn-cs"/>
              </a:rPr>
              <a:pPr marL="0" marR="0" lvl="0" indent="0" algn="r" defTabSz="963613"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Unicode MS" pitchFamily="34" charset="-128"/>
              <a:ea typeface="+mn-ea"/>
              <a:cs typeface="+mn-cs"/>
            </a:endParaRPr>
          </a:p>
        </p:txBody>
      </p:sp>
      <p:sp>
        <p:nvSpPr>
          <p:cNvPr id="158723" name="Rectangle 2">
            <a:extLst>
              <a:ext uri="{FF2B5EF4-FFF2-40B4-BE49-F238E27FC236}">
                <a16:creationId xmlns:a16="http://schemas.microsoft.com/office/drawing/2014/main" id="{4B4FE2C7-28E5-DFAA-765D-21E395511549}"/>
              </a:ext>
            </a:extLst>
          </p:cNvPr>
          <p:cNvSpPr>
            <a:spLocks noGrp="1" noRot="1" noChangeAspect="1" noChangeArrowheads="1" noTextEdit="1"/>
          </p:cNvSpPr>
          <p:nvPr>
            <p:ph type="sldImg"/>
          </p:nvPr>
        </p:nvSpPr>
        <p:spPr>
          <a:xfrm>
            <a:off x="4270375" y="28575"/>
            <a:ext cx="3844925" cy="2163763"/>
          </a:xfrm>
          <a:solidFill>
            <a:srgbClr val="FFFFFF"/>
          </a:solidFill>
          <a:ln/>
        </p:spPr>
      </p:sp>
      <p:sp>
        <p:nvSpPr>
          <p:cNvPr id="158724" name="Rectangle 3">
            <a:extLst>
              <a:ext uri="{FF2B5EF4-FFF2-40B4-BE49-F238E27FC236}">
                <a16:creationId xmlns:a16="http://schemas.microsoft.com/office/drawing/2014/main" id="{30321E7D-DA42-FF16-1605-926B0D0EC342}"/>
              </a:ext>
            </a:extLst>
          </p:cNvPr>
          <p:cNvSpPr>
            <a:spLocks noChangeArrowheads="1"/>
          </p:cNvSpPr>
          <p:nvPr/>
        </p:nvSpPr>
        <p:spPr bwMode="auto">
          <a:xfrm>
            <a:off x="549276" y="1414464"/>
            <a:ext cx="6550025" cy="750411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4266" tIns="47133" rIns="94266" bIns="47133"/>
          <a:lstStyle/>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LOVE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is the greatest good.</a:t>
            </a:r>
            <a:endPar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LOVE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requires free choice.</a:t>
            </a:r>
            <a:endPar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FREE CHOICE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implies the possibility </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r>
              <a:rPr kumimoji="1" lang="en-US" sz="16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of the opposite choice.</a:t>
            </a:r>
            <a:endPar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GOD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alone is love, the greatest good.</a:t>
            </a:r>
            <a:endPar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GREATEST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good for humanity is God’s love.</a:t>
            </a:r>
            <a:r>
              <a:rPr kumimoji="1" lang="en-US" sz="16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GREATEST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evil for humanity is rejecting God.</a:t>
            </a:r>
            <a:endParaRPr kumimoji="1" lang="en-US" sz="16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8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8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evil is to stop free choices.</a:t>
            </a:r>
            <a:endPar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free choices is to stop love.</a:t>
            </a:r>
            <a:endPar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love is to stop the greatest good.</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the greatest good is the greatest evil.</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25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Question</a:t>
            </a:r>
            <a:r>
              <a:rPr kumimoji="1" lang="en-US" sz="2500" b="1" i="1"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a:t>
            </a:r>
            <a:endParaRPr kumimoji="1" lang="en-US" sz="25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900" b="1" i="1"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Do you really want God to stop your evil?</a:t>
            </a:r>
            <a:endParaRPr kumimoji="1" lang="en-US" sz="25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2" name="Notes Placeholder 1">
            <a:extLst>
              <a:ext uri="{FF2B5EF4-FFF2-40B4-BE49-F238E27FC236}">
                <a16:creationId xmlns:a16="http://schemas.microsoft.com/office/drawing/2014/main" id="{26B24C76-A4AF-09C4-6A43-40AB41188A61}"/>
              </a:ext>
            </a:extLst>
          </p:cNvPr>
          <p:cNvSpPr>
            <a:spLocks noGrp="1"/>
          </p:cNvSpPr>
          <p:nvPr>
            <p:ph type="body" idx="1"/>
          </p:nvPr>
        </p:nvSpPr>
        <p:spPr>
          <a:xfrm>
            <a:off x="549276" y="5562600"/>
            <a:ext cx="5608320" cy="4183380"/>
          </a:xfrm>
        </p:spPr>
        <p:txBody>
          <a:bodyPr/>
          <a:lstStyle/>
          <a:p>
            <a:endParaRPr lang="en-US" dirty="0"/>
          </a:p>
          <a:p>
            <a:r>
              <a:rPr lang="en-US" dirty="0"/>
              <a:t>Slide transition:</a:t>
            </a:r>
          </a:p>
          <a:p>
            <a:endParaRPr lang="en-US" dirty="0"/>
          </a:p>
          <a:p>
            <a:r>
              <a:rPr lang="en-US" dirty="0"/>
              <a:t>How do we know...</a:t>
            </a:r>
          </a:p>
          <a:p>
            <a:endParaRPr lang="en-US" dirty="0"/>
          </a:p>
          <a:p>
            <a:r>
              <a:rPr lang="en-US" dirty="0"/>
              <a:t>(Slide Transition)</a:t>
            </a:r>
          </a:p>
          <a:p>
            <a:endParaRPr lang="en-US" dirty="0"/>
          </a:p>
          <a:p>
            <a:r>
              <a:rPr lang="en-US" dirty="0"/>
              <a:t>Redemption...</a:t>
            </a:r>
          </a:p>
          <a:p>
            <a:endParaRPr lang="en-US" dirty="0"/>
          </a:p>
          <a:p>
            <a:r>
              <a:rPr lang="en-US" dirty="0"/>
              <a:t>(Next slide)</a:t>
            </a:r>
          </a:p>
        </p:txBody>
      </p:sp>
    </p:spTree>
    <p:extLst>
      <p:ext uri="{BB962C8B-B14F-4D97-AF65-F5344CB8AC3E}">
        <p14:creationId xmlns:p14="http://schemas.microsoft.com/office/powerpoint/2010/main" val="2866389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F4051-7FFD-E774-86A1-185534A14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30F892-D969-75A8-3EA3-01516DD73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7CA12-4828-7D03-2ADC-1016B7C7878F}"/>
              </a:ext>
            </a:extLst>
          </p:cNvPr>
          <p:cNvSpPr>
            <a:spLocks noGrp="1"/>
          </p:cNvSpPr>
          <p:nvPr>
            <p:ph type="body" idx="1"/>
          </p:nvPr>
        </p:nvSpPr>
        <p:spPr/>
        <p:txBody>
          <a:bodyPr/>
          <a:lstStyle/>
          <a:p>
            <a:r>
              <a:rPr lang="en-US" sz="1200" kern="1200" dirty="0">
                <a:solidFill>
                  <a:schemeClr val="tx1">
                    <a:lumMod val="50000"/>
                  </a:schemeClr>
                </a:solidFill>
                <a:effectLst/>
                <a:latin typeface="+mn-lt"/>
                <a:ea typeface="+mn-ea"/>
                <a:cs typeface="+mn-cs"/>
              </a:rPr>
              <a:t>After I said that, I noticed his facial expression. That told me everything I needed to know...that it wasn’t easy for him either. </a:t>
            </a:r>
          </a:p>
          <a:p>
            <a:endParaRPr lang="en-US" sz="1200" kern="1200" dirty="0">
              <a:solidFill>
                <a:schemeClr val="tx1">
                  <a:lumMod val="50000"/>
                </a:schemeClr>
              </a:solidFill>
              <a:effectLst/>
              <a:latin typeface="+mn-lt"/>
              <a:ea typeface="+mn-ea"/>
              <a:cs typeface="+mn-cs"/>
            </a:endParaRPr>
          </a:p>
          <a:p>
            <a:r>
              <a:rPr lang="en-US" sz="1200" kern="1200" dirty="0">
                <a:solidFill>
                  <a:schemeClr val="tx1">
                    <a:lumMod val="50000"/>
                  </a:schemeClr>
                </a:solidFill>
                <a:effectLst/>
                <a:latin typeface="+mn-lt"/>
                <a:ea typeface="+mn-ea"/>
                <a:cs typeface="+mn-cs"/>
              </a:rPr>
              <a:t>Then I said to him,    “It has also been difficult also because just like the great men of the bible who had flaws, my dad had his share of flaws as well. </a:t>
            </a:r>
          </a:p>
          <a:p>
            <a:endParaRPr lang="en-US" sz="1200" kern="1200" dirty="0">
              <a:solidFill>
                <a:schemeClr val="tx1">
                  <a:lumMod val="50000"/>
                </a:schemeClr>
              </a:solidFill>
              <a:effectLst/>
              <a:latin typeface="+mn-lt"/>
              <a:ea typeface="+mn-ea"/>
              <a:cs typeface="+mn-cs"/>
            </a:endParaRPr>
          </a:p>
          <a:p>
            <a:r>
              <a:rPr lang="en-US" sz="1200" kern="1200" dirty="0">
                <a:solidFill>
                  <a:schemeClr val="tx1">
                    <a:lumMod val="50000"/>
                  </a:schemeClr>
                </a:solidFill>
                <a:effectLst/>
                <a:latin typeface="+mn-lt"/>
                <a:ea typeface="+mn-ea"/>
                <a:cs typeface="+mn-cs"/>
              </a:rPr>
              <a:t>And unfortunately, I picked up some of them as well.</a:t>
            </a:r>
          </a:p>
          <a:p>
            <a:r>
              <a:rPr lang="en-US" sz="1200" kern="1200" dirty="0">
                <a:solidFill>
                  <a:schemeClr val="tx1">
                    <a:lumMod val="50000"/>
                  </a:schemeClr>
                </a:solidFill>
                <a:effectLst/>
                <a:latin typeface="+mn-lt"/>
                <a:ea typeface="+mn-ea"/>
                <a:cs typeface="+mn-cs"/>
              </a:rPr>
              <a:t>The even more sad thing really for me is that I didn’t even realize that I had some of these flaws myself until about 12 years ago when I had a moment of greater clarity about my life.</a:t>
            </a:r>
          </a:p>
          <a:p>
            <a:endParaRPr lang="en-US" sz="1200" kern="1200" dirty="0">
              <a:solidFill>
                <a:schemeClr val="tx1">
                  <a:lumMod val="50000"/>
                </a:schemeClr>
              </a:solidFill>
              <a:effectLst/>
              <a:latin typeface="+mn-lt"/>
              <a:ea typeface="+mn-ea"/>
              <a:cs typeface="+mn-cs"/>
            </a:endParaRPr>
          </a:p>
          <a:p>
            <a:r>
              <a:rPr lang="en-US" sz="1200" kern="1200" dirty="0">
                <a:solidFill>
                  <a:schemeClr val="tx1">
                    <a:lumMod val="50000"/>
                  </a:schemeClr>
                </a:solidFill>
                <a:effectLst/>
                <a:latin typeface="+mn-lt"/>
                <a:ea typeface="+mn-ea"/>
                <a:cs typeface="+mn-cs"/>
              </a:rPr>
              <a:t>King David understood this problem…that we can hide things from ourselves. He said in Ps. </a:t>
            </a:r>
            <a:r>
              <a:rPr lang="en-US" sz="1200" i="1" kern="1200" dirty="0">
                <a:solidFill>
                  <a:schemeClr val="tx1">
                    <a:lumMod val="50000"/>
                  </a:schemeClr>
                </a:solidFill>
                <a:effectLst/>
                <a:latin typeface="+mn-lt"/>
                <a:ea typeface="+mn-ea"/>
                <a:cs typeface="+mn-cs"/>
              </a:rPr>
              <a:t> 139:23-24 ESV)</a:t>
            </a:r>
            <a:endParaRPr lang="en-US" sz="1200" kern="1200" dirty="0">
              <a:solidFill>
                <a:schemeClr val="tx1">
                  <a:lumMod val="50000"/>
                </a:schemeClr>
              </a:solidFill>
              <a:effectLst/>
              <a:latin typeface="+mn-lt"/>
              <a:ea typeface="+mn-ea"/>
              <a:cs typeface="+mn-cs"/>
            </a:endParaRPr>
          </a:p>
          <a:p>
            <a:pPr marL="232943" indent="-232943">
              <a:buAutoNum type="arabicPeriod"/>
            </a:pPr>
            <a:endParaRPr lang="en-US" b="0" i="0" dirty="0">
              <a:solidFill>
                <a:srgbClr val="000000"/>
              </a:solidFill>
              <a:effectLst/>
              <a:latin typeface="+mn-lt"/>
            </a:endParaRPr>
          </a:p>
        </p:txBody>
      </p:sp>
      <p:sp>
        <p:nvSpPr>
          <p:cNvPr id="4" name="Slide Number Placeholder 3">
            <a:extLst>
              <a:ext uri="{FF2B5EF4-FFF2-40B4-BE49-F238E27FC236}">
                <a16:creationId xmlns:a16="http://schemas.microsoft.com/office/drawing/2014/main" id="{52989972-C56A-B54E-98DA-BC854FEA1A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8565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46C81-0C95-7469-82D8-712AC947B5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BFE8BC-F869-3E98-6B1D-FBF6C5DF0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03E011-85C9-47DE-6C3E-0D94E3053BE4}"/>
              </a:ext>
            </a:extLst>
          </p:cNvPr>
          <p:cNvSpPr>
            <a:spLocks noGrp="1"/>
          </p:cNvSpPr>
          <p:nvPr>
            <p:ph type="body" idx="1"/>
          </p:nvPr>
        </p:nvSpPr>
        <p:spPr/>
        <p:txBody>
          <a:bodyPr/>
          <a:lstStyle/>
          <a:p>
            <a:pPr marL="232943" indent="-232943">
              <a:buAutoNum type="arabicPeriod"/>
            </a:pPr>
            <a:r>
              <a:rPr lang="en-US" b="0" i="0" dirty="0">
                <a:solidFill>
                  <a:srgbClr val="000000"/>
                </a:solidFill>
                <a:effectLst/>
                <a:latin typeface="+mn-lt"/>
              </a:rPr>
              <a:t>Peter say, "Knowing that you...</a:t>
            </a: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It was God's predetermined plan that Christ would die.</a:t>
            </a: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Yes Jesus said in John 10:17-18 I lay down my life freely.</a:t>
            </a: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Eph. 2:13-16 the Apostle Paul says....</a:t>
            </a: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(Next slide)</a:t>
            </a:r>
          </a:p>
        </p:txBody>
      </p:sp>
      <p:sp>
        <p:nvSpPr>
          <p:cNvPr id="4" name="Slide Number Placeholder 3">
            <a:extLst>
              <a:ext uri="{FF2B5EF4-FFF2-40B4-BE49-F238E27FC236}">
                <a16:creationId xmlns:a16="http://schemas.microsoft.com/office/drawing/2014/main" id="{E64406BE-A536-166F-A310-6FB812BE79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73857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83181-9BF6-B3C0-1F1A-637FB5303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1C530-1331-DA73-C0B1-680F39F6F4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2A8917-B8AB-C35B-7784-7B5743AAE343}"/>
              </a:ext>
            </a:extLst>
          </p:cNvPr>
          <p:cNvSpPr>
            <a:spLocks noGrp="1"/>
          </p:cNvSpPr>
          <p:nvPr>
            <p:ph type="body" idx="1"/>
          </p:nvPr>
        </p:nvSpPr>
        <p:spPr/>
        <p:txBody>
          <a:bodyPr/>
          <a:lstStyle/>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Listen to what  W. Graham Scroggie says about God's Plan</a:t>
            </a:r>
          </a:p>
        </p:txBody>
      </p:sp>
      <p:sp>
        <p:nvSpPr>
          <p:cNvPr id="4" name="Slide Number Placeholder 3">
            <a:extLst>
              <a:ext uri="{FF2B5EF4-FFF2-40B4-BE49-F238E27FC236}">
                <a16:creationId xmlns:a16="http://schemas.microsoft.com/office/drawing/2014/main" id="{DEF8F918-BA59-6401-1AFF-A2FCDC886F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98559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CD1D8-6E90-8D21-0A33-8AF14703D3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0445B-72FB-BB67-F935-0EC702D212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303FFA-B4A0-9D96-7F0D-0B9D95C6F665}"/>
              </a:ext>
            </a:extLst>
          </p:cNvPr>
          <p:cNvSpPr>
            <a:spLocks noGrp="1"/>
          </p:cNvSpPr>
          <p:nvPr>
            <p:ph type="body" idx="1"/>
          </p:nvPr>
        </p:nvSpPr>
        <p:spPr/>
        <p:txBody>
          <a:bodyPr/>
          <a:lstStyle/>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Here is a key statement we need to better understand that the bible teaches that is foundational in our understanding about discipleship:</a:t>
            </a: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Now if "Redemption..</a:t>
            </a: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(Next Slide)</a:t>
            </a:r>
          </a:p>
        </p:txBody>
      </p:sp>
      <p:sp>
        <p:nvSpPr>
          <p:cNvPr id="4" name="Slide Number Placeholder 3">
            <a:extLst>
              <a:ext uri="{FF2B5EF4-FFF2-40B4-BE49-F238E27FC236}">
                <a16:creationId xmlns:a16="http://schemas.microsoft.com/office/drawing/2014/main" id="{908A265E-F4E6-C86C-0853-8DDC8CD1EC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44675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8BAEC-59A5-C7E6-285B-4294AE1F6E21}"/>
            </a:ext>
          </a:extLst>
        </p:cNvPr>
        <p:cNvGrpSpPr/>
        <p:nvPr/>
      </p:nvGrpSpPr>
      <p:grpSpPr>
        <a:xfrm>
          <a:off x="0" y="0"/>
          <a:ext cx="0" cy="0"/>
          <a:chOff x="0" y="0"/>
          <a:chExt cx="0" cy="0"/>
        </a:xfrm>
      </p:grpSpPr>
      <p:sp>
        <p:nvSpPr>
          <p:cNvPr id="158722" name="Rectangle 7">
            <a:extLst>
              <a:ext uri="{FF2B5EF4-FFF2-40B4-BE49-F238E27FC236}">
                <a16:creationId xmlns:a16="http://schemas.microsoft.com/office/drawing/2014/main" id="{677F449B-0AD4-E109-10FE-A7F667468838}"/>
              </a:ext>
            </a:extLst>
          </p:cNvPr>
          <p:cNvSpPr>
            <a:spLocks noGrp="1" noChangeArrowheads="1"/>
          </p:cNvSpPr>
          <p:nvPr>
            <p:ph type="sldNum" sz="quarter" idx="5"/>
          </p:nvPr>
        </p:nvSpPr>
        <p:spPr>
          <a:noFill/>
        </p:spPr>
        <p:txBody>
          <a:bodyPr/>
          <a:lstStyle>
            <a:lvl1pPr algn="ctr" defTabSz="963613" eaLnBrk="0" hangingPunct="0">
              <a:defRPr sz="3200" u="sng">
                <a:solidFill>
                  <a:srgbClr val="FFA200"/>
                </a:solidFill>
                <a:latin typeface="Galatia SIL" pitchFamily="2" charset="0"/>
              </a:defRPr>
            </a:lvl1pPr>
            <a:lvl2pPr marL="742950" indent="-285750" algn="ctr" defTabSz="963613" eaLnBrk="0" hangingPunct="0">
              <a:defRPr sz="3200" u="sng">
                <a:solidFill>
                  <a:srgbClr val="FFA200"/>
                </a:solidFill>
                <a:latin typeface="Galatia SIL" pitchFamily="2" charset="0"/>
              </a:defRPr>
            </a:lvl2pPr>
            <a:lvl3pPr marL="1143000" indent="-228600" algn="ctr" defTabSz="963613" eaLnBrk="0" hangingPunct="0">
              <a:defRPr sz="3200" u="sng">
                <a:solidFill>
                  <a:srgbClr val="FFA200"/>
                </a:solidFill>
                <a:latin typeface="Galatia SIL" pitchFamily="2" charset="0"/>
              </a:defRPr>
            </a:lvl3pPr>
            <a:lvl4pPr marL="1600200" indent="-228600" algn="ctr" defTabSz="963613" eaLnBrk="0" hangingPunct="0">
              <a:defRPr sz="3200" u="sng">
                <a:solidFill>
                  <a:srgbClr val="FFA200"/>
                </a:solidFill>
                <a:latin typeface="Galatia SIL" pitchFamily="2" charset="0"/>
              </a:defRPr>
            </a:lvl4pPr>
            <a:lvl5pPr marL="2057400" indent="-228600" algn="ctr" defTabSz="963613" eaLnBrk="0" hangingPunct="0">
              <a:defRPr sz="3200" u="sng">
                <a:solidFill>
                  <a:srgbClr val="FFA200"/>
                </a:solidFill>
                <a:latin typeface="Galatia SIL" pitchFamily="2" charset="0"/>
              </a:defRPr>
            </a:lvl5pPr>
            <a:lvl6pPr marL="2514600" indent="-228600" algn="ctr" defTabSz="963613" eaLnBrk="0" fontAlgn="base" hangingPunct="0">
              <a:spcBef>
                <a:spcPct val="0"/>
              </a:spcBef>
              <a:spcAft>
                <a:spcPct val="0"/>
              </a:spcAft>
              <a:defRPr sz="3200" u="sng">
                <a:solidFill>
                  <a:srgbClr val="FFA200"/>
                </a:solidFill>
                <a:latin typeface="Galatia SIL" pitchFamily="2" charset="0"/>
              </a:defRPr>
            </a:lvl6pPr>
            <a:lvl7pPr marL="2971800" indent="-228600" algn="ctr" defTabSz="963613" eaLnBrk="0" fontAlgn="base" hangingPunct="0">
              <a:spcBef>
                <a:spcPct val="0"/>
              </a:spcBef>
              <a:spcAft>
                <a:spcPct val="0"/>
              </a:spcAft>
              <a:defRPr sz="3200" u="sng">
                <a:solidFill>
                  <a:srgbClr val="FFA200"/>
                </a:solidFill>
                <a:latin typeface="Galatia SIL" pitchFamily="2" charset="0"/>
              </a:defRPr>
            </a:lvl7pPr>
            <a:lvl8pPr marL="3429000" indent="-228600" algn="ctr" defTabSz="963613" eaLnBrk="0" fontAlgn="base" hangingPunct="0">
              <a:spcBef>
                <a:spcPct val="0"/>
              </a:spcBef>
              <a:spcAft>
                <a:spcPct val="0"/>
              </a:spcAft>
              <a:defRPr sz="3200" u="sng">
                <a:solidFill>
                  <a:srgbClr val="FFA200"/>
                </a:solidFill>
                <a:latin typeface="Galatia SIL" pitchFamily="2" charset="0"/>
              </a:defRPr>
            </a:lvl8pPr>
            <a:lvl9pPr marL="3886200" indent="-228600" algn="ctr" defTabSz="963613" eaLnBrk="0" fontAlgn="base" hangingPunct="0">
              <a:spcBef>
                <a:spcPct val="0"/>
              </a:spcBef>
              <a:spcAft>
                <a:spcPct val="0"/>
              </a:spcAft>
              <a:defRPr sz="3200" u="sng">
                <a:solidFill>
                  <a:srgbClr val="FFA200"/>
                </a:solidFill>
                <a:latin typeface="Galatia SIL" pitchFamily="2" charset="0"/>
              </a:defRPr>
            </a:lvl9pPr>
          </a:lstStyle>
          <a:p>
            <a:pPr marL="0" marR="0" lvl="0" indent="0" algn="r" defTabSz="963613" rtl="0" eaLnBrk="0" fontAlgn="base" latinLnBrk="0" hangingPunct="0">
              <a:lnSpc>
                <a:spcPct val="100000"/>
              </a:lnSpc>
              <a:spcBef>
                <a:spcPct val="0"/>
              </a:spcBef>
              <a:spcAft>
                <a:spcPct val="0"/>
              </a:spcAft>
              <a:buClrTx/>
              <a:buSzTx/>
              <a:buFontTx/>
              <a:buNone/>
              <a:tabLst/>
              <a:defRPr/>
            </a:pPr>
            <a:fld id="{E3EAA3C8-6012-4A4A-BAD2-8B6EC67CF5EE}" type="slidenum">
              <a:rPr kumimoji="0" lang="en-US" sz="1200" b="0" i="0" u="none" strike="noStrike" kern="1200" cap="none" spc="0" normalizeH="0" baseline="0" noProof="0" smtClean="0">
                <a:ln>
                  <a:noFill/>
                </a:ln>
                <a:solidFill>
                  <a:srgbClr val="000000"/>
                </a:solidFill>
                <a:effectLst/>
                <a:uLnTx/>
                <a:uFillTx/>
                <a:latin typeface="Arial Unicode MS" pitchFamily="34" charset="-128"/>
                <a:ea typeface="+mn-ea"/>
                <a:cs typeface="+mn-cs"/>
              </a:rPr>
              <a:pPr marL="0" marR="0" lvl="0" indent="0" algn="r" defTabSz="963613"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Unicode MS" pitchFamily="34" charset="-128"/>
              <a:ea typeface="+mn-ea"/>
              <a:cs typeface="+mn-cs"/>
            </a:endParaRPr>
          </a:p>
        </p:txBody>
      </p:sp>
      <p:sp>
        <p:nvSpPr>
          <p:cNvPr id="158723" name="Rectangle 2">
            <a:extLst>
              <a:ext uri="{FF2B5EF4-FFF2-40B4-BE49-F238E27FC236}">
                <a16:creationId xmlns:a16="http://schemas.microsoft.com/office/drawing/2014/main" id="{492D6C29-51E0-630D-F493-6B2F3EC18FEF}"/>
              </a:ext>
            </a:extLst>
          </p:cNvPr>
          <p:cNvSpPr>
            <a:spLocks noGrp="1" noRot="1" noChangeAspect="1" noChangeArrowheads="1" noTextEdit="1"/>
          </p:cNvSpPr>
          <p:nvPr>
            <p:ph type="sldImg"/>
          </p:nvPr>
        </p:nvSpPr>
        <p:spPr>
          <a:xfrm>
            <a:off x="4270375" y="28575"/>
            <a:ext cx="3844925" cy="2163763"/>
          </a:xfrm>
          <a:solidFill>
            <a:srgbClr val="FFFFFF"/>
          </a:solidFill>
          <a:ln/>
        </p:spPr>
      </p:sp>
      <p:sp>
        <p:nvSpPr>
          <p:cNvPr id="158724" name="Rectangle 3">
            <a:extLst>
              <a:ext uri="{FF2B5EF4-FFF2-40B4-BE49-F238E27FC236}">
                <a16:creationId xmlns:a16="http://schemas.microsoft.com/office/drawing/2014/main" id="{FA7A34E4-5467-C4A3-0091-4CB13416A133}"/>
              </a:ext>
            </a:extLst>
          </p:cNvPr>
          <p:cNvSpPr>
            <a:spLocks noChangeArrowheads="1"/>
          </p:cNvSpPr>
          <p:nvPr/>
        </p:nvSpPr>
        <p:spPr bwMode="auto">
          <a:xfrm>
            <a:off x="549276" y="1414464"/>
            <a:ext cx="6550025" cy="750411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4266" tIns="47133" rIns="94266" bIns="47133"/>
          <a:lstStyle/>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LOVE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is the greatest good.</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LOVE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requires free choice.</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FREE CHOICE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implies the possibility </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		</a:t>
            </a:r>
            <a:r>
              <a:rPr kumimoji="1" lang="en-US" sz="16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of the opposite choice.</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GOD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alone is love, the greatest good.</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GREATEST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good for humanity is God’s love.</a:t>
            </a:r>
            <a:r>
              <a:rPr kumimoji="1" lang="en-US" sz="16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 </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GREATEST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evil for humanity is rejecting God.</a:t>
            </a:r>
            <a:endParaRPr kumimoji="1" lang="en-US" sz="16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8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8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evil is to stop free choices.</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free choices is to stop love.</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love is to stop the greatest good.</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the greatest good is the greatest evil.</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25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Question</a:t>
            </a:r>
            <a:r>
              <a:rPr kumimoji="1" lang="en-US" sz="2500" b="1" i="1" u="none" strike="noStrike" kern="1200" cap="none" spc="0" normalizeH="0" baseline="0" noProof="0">
                <a:ln>
                  <a:noFill/>
                </a:ln>
                <a:solidFill>
                  <a:srgbClr val="000000"/>
                </a:solidFill>
                <a:effectLst/>
                <a:uLnTx/>
                <a:uFillTx/>
                <a:latin typeface="Times New Roman" pitchFamily="18" charset="0"/>
                <a:ea typeface="+mn-ea"/>
                <a:cs typeface="Arial" pitchFamily="34" charset="0"/>
              </a:rPr>
              <a:t>:</a:t>
            </a:r>
            <a:endParaRPr kumimoji="1" lang="en-US" sz="2500" b="1" i="1" u="sng"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900" b="1" i="1" u="none" strike="noStrike" kern="1200" cap="none" spc="0" normalizeH="0" baseline="0" noProof="0">
                <a:ln>
                  <a:noFill/>
                </a:ln>
                <a:solidFill>
                  <a:srgbClr val="000000"/>
                </a:solidFill>
                <a:effectLst/>
                <a:uLnTx/>
                <a:uFillTx/>
                <a:latin typeface="Times New Roman" pitchFamily="18" charset="0"/>
                <a:ea typeface="+mn-ea"/>
                <a:cs typeface="Arial" pitchFamily="34" charset="0"/>
              </a:rPr>
              <a:t>Do you really want God to stop your evil?</a:t>
            </a:r>
            <a:endParaRPr kumimoji="1" lang="en-US" sz="2500" b="1" i="1" u="sng"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2" name="Notes Placeholder 1">
            <a:extLst>
              <a:ext uri="{FF2B5EF4-FFF2-40B4-BE49-F238E27FC236}">
                <a16:creationId xmlns:a16="http://schemas.microsoft.com/office/drawing/2014/main" id="{E56A02CF-4489-42EE-6C20-0A71320D989E}"/>
              </a:ext>
            </a:extLst>
          </p:cNvPr>
          <p:cNvSpPr>
            <a:spLocks noGrp="1"/>
          </p:cNvSpPr>
          <p:nvPr>
            <p:ph type="body" idx="1"/>
          </p:nvPr>
        </p:nvSpPr>
        <p:spPr>
          <a:xfrm>
            <a:off x="584517" y="5562600"/>
            <a:ext cx="5608320" cy="4183380"/>
          </a:xfrm>
        </p:spPr>
        <p:txBody>
          <a:bodyPr/>
          <a:lstStyle/>
          <a:p>
            <a:endParaRPr lang="en-US" dirty="0"/>
          </a:p>
          <a:p>
            <a:endParaRPr lang="en-US" dirty="0"/>
          </a:p>
          <a:p>
            <a:r>
              <a:rPr lang="en-US" dirty="0"/>
              <a:t>Do you believe that?                 </a:t>
            </a:r>
          </a:p>
          <a:p>
            <a:endParaRPr lang="en-US" dirty="0"/>
          </a:p>
          <a:p>
            <a:r>
              <a:rPr lang="en-US" dirty="0"/>
              <a:t>I'll be honest...</a:t>
            </a:r>
          </a:p>
          <a:p>
            <a:r>
              <a:rPr lang="en-US" dirty="0"/>
              <a:t>So much of my life the Great Commission was either accidental or at best on a times </a:t>
            </a:r>
            <a:r>
              <a:rPr lang="en-US" dirty="0" err="1"/>
              <a:t>supplimental</a:t>
            </a:r>
            <a:r>
              <a:rPr lang="en-US" dirty="0"/>
              <a:t> in my life. But I never even attempted to make it more fundamental in my life until 8 years ago.</a:t>
            </a:r>
          </a:p>
          <a:p>
            <a:endParaRPr lang="en-US" dirty="0"/>
          </a:p>
          <a:p>
            <a:endParaRPr lang="en-US" dirty="0"/>
          </a:p>
          <a:p>
            <a:endParaRPr lang="en-US" dirty="0"/>
          </a:p>
        </p:txBody>
      </p:sp>
    </p:spTree>
    <p:extLst>
      <p:ext uri="{BB962C8B-B14F-4D97-AF65-F5344CB8AC3E}">
        <p14:creationId xmlns:p14="http://schemas.microsoft.com/office/powerpoint/2010/main" val="2368863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Jesus...</a:t>
            </a:r>
          </a:p>
          <a:p>
            <a:endParaRPr lang="en-US" dirty="0"/>
          </a:p>
          <a:p>
            <a:r>
              <a:rPr lang="en-US" dirty="0"/>
              <a:t>1. People matter to God and that should...</a:t>
            </a:r>
          </a:p>
          <a:p>
            <a:endParaRPr lang="en-US" dirty="0"/>
          </a:p>
          <a:p>
            <a:r>
              <a:rPr lang="en-US" dirty="0"/>
              <a:t>(Slide </a:t>
            </a:r>
            <a:r>
              <a:rPr lang="en-US" dirty="0" err="1"/>
              <a:t>Transtion</a:t>
            </a:r>
            <a:r>
              <a:rPr lang="en-US" dirty="0"/>
              <a:t>)</a:t>
            </a:r>
          </a:p>
          <a:p>
            <a:endParaRPr lang="en-US" dirty="0"/>
          </a:p>
          <a:p>
            <a:r>
              <a:rPr lang="en-US" dirty="0"/>
              <a:t>2. Jesus didn't teach us to...</a:t>
            </a:r>
          </a:p>
          <a:p>
            <a:endParaRPr lang="en-US" dirty="0"/>
          </a:p>
          <a:p>
            <a:endParaRPr lang="en-US" dirty="0"/>
          </a:p>
          <a:p>
            <a:r>
              <a:rPr lang="en-US" dirty="0"/>
              <a:t>Jesus believed that only through multiplication, not addition, can we even attempt to fulfill the great commission.</a:t>
            </a:r>
          </a:p>
          <a:p>
            <a:endParaRPr lang="en-US" dirty="0"/>
          </a:p>
          <a:p>
            <a:r>
              <a:rPr lang="en-US" dirty="0"/>
              <a:t>Jesus said,...</a:t>
            </a:r>
          </a:p>
          <a:p>
            <a:endParaRPr lang="en-US" dirty="0"/>
          </a:p>
          <a:p>
            <a:r>
              <a:rPr lang="en-US" dirty="0"/>
              <a:t>(Next Slide)</a:t>
            </a:r>
          </a:p>
          <a:p>
            <a:endParaRPr lang="en-US" dirty="0"/>
          </a:p>
          <a:p>
            <a:r>
              <a:rPr lang="en-US" dirty="0"/>
              <a:t>Go therefore...</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78555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58FE2-FF7B-5255-0FDD-62038D8ABB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10E95F-D49B-52D1-58DC-4C1D72026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5169A0-139E-0445-142F-1E657E85EB63}"/>
              </a:ext>
            </a:extLst>
          </p:cNvPr>
          <p:cNvSpPr>
            <a:spLocks noGrp="1"/>
          </p:cNvSpPr>
          <p:nvPr>
            <p:ph type="body" idx="1"/>
          </p:nvPr>
        </p:nvSpPr>
        <p:spPr/>
        <p:txBody>
          <a:bodyPr/>
          <a:lstStyle/>
          <a:p>
            <a:endParaRPr lang="en-US" dirty="0"/>
          </a:p>
          <a:p>
            <a:r>
              <a:rPr lang="en-US" dirty="0"/>
              <a:t>God Cares About The Whole World! That is why Jesus' last words were go and make Disciples.</a:t>
            </a:r>
          </a:p>
          <a:p>
            <a:endParaRPr lang="en-US" dirty="0"/>
          </a:p>
          <a:p>
            <a:r>
              <a:rPr lang="en-US" dirty="0"/>
              <a:t>Why? Because Jesus knew that making converts only wouldn't get the job done.</a:t>
            </a:r>
          </a:p>
          <a:p>
            <a:endParaRPr lang="en-US" dirty="0"/>
          </a:p>
          <a:p>
            <a:endParaRPr lang="en-US" dirty="0"/>
          </a:p>
          <a:p>
            <a:r>
              <a:rPr lang="en-US" dirty="0"/>
              <a:t>Listen to what my friend, Rev. Edmund Chan says about this focus on spiritual multiplication:</a:t>
            </a:r>
          </a:p>
          <a:p>
            <a:endParaRPr lang="en-US" dirty="0"/>
          </a:p>
        </p:txBody>
      </p:sp>
      <p:sp>
        <p:nvSpPr>
          <p:cNvPr id="4" name="Slide Number Placeholder 3">
            <a:extLst>
              <a:ext uri="{FF2B5EF4-FFF2-40B4-BE49-F238E27FC236}">
                <a16:creationId xmlns:a16="http://schemas.microsoft.com/office/drawing/2014/main" id="{44D3EADC-CF16-921E-1365-D3C1D6B8C0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5077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08B74-3307-8B9D-AC01-E3A24C8003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176B9-5F90-3BEC-EC23-F712704AA9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42E2F3-16F6-EF27-A2F4-CFA9132E6A92}"/>
              </a:ext>
            </a:extLst>
          </p:cNvPr>
          <p:cNvSpPr>
            <a:spLocks noGrp="1"/>
          </p:cNvSpPr>
          <p:nvPr>
            <p:ph type="body" idx="1"/>
          </p:nvPr>
        </p:nvSpPr>
        <p:spPr/>
        <p:txBody>
          <a:bodyPr/>
          <a:lstStyle/>
          <a:p>
            <a:r>
              <a:rPr lang="en-US" dirty="0"/>
              <a:t>I wished I understood this idea in a greater way when I lived in Singapore. </a:t>
            </a:r>
          </a:p>
          <a:p>
            <a:r>
              <a:rPr lang="en-US" dirty="0"/>
              <a:t>         Let me ask you this question:</a:t>
            </a:r>
          </a:p>
          <a:p>
            <a:r>
              <a:rPr lang="en-US" dirty="0"/>
              <a:t>(Slide transition)</a:t>
            </a:r>
          </a:p>
          <a:p>
            <a:endParaRPr lang="en-US" dirty="0"/>
          </a:p>
          <a:p>
            <a:r>
              <a:rPr lang="en-US" dirty="0"/>
              <a:t>What would you rather have...</a:t>
            </a:r>
          </a:p>
          <a:p>
            <a:r>
              <a:rPr lang="en-US" dirty="0"/>
              <a:t>Slide  Transition: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With the penny you make...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transition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$3,100,000 or 10,737, 418.24</a:t>
            </a:r>
          </a:p>
          <a:p>
            <a:endParaRPr lang="en-US" dirty="0"/>
          </a:p>
          <a:p>
            <a:r>
              <a:rPr lang="en-US" dirty="0"/>
              <a:t>Can I suggest we also need to be more intentional about how we go about making disciples.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Now I want to put together another important piece in the discipleship process.</a:t>
            </a:r>
          </a:p>
          <a:p>
            <a:endParaRPr lang="en-US" dirty="0"/>
          </a:p>
        </p:txBody>
      </p:sp>
      <p:sp>
        <p:nvSpPr>
          <p:cNvPr id="4" name="Slide Number Placeholder 3">
            <a:extLst>
              <a:ext uri="{FF2B5EF4-FFF2-40B4-BE49-F238E27FC236}">
                <a16:creationId xmlns:a16="http://schemas.microsoft.com/office/drawing/2014/main" id="{4EE7FB10-9E6F-02E7-C306-1DE7D5C22B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65117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B343D-0907-675E-E591-1BF7B35525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8876D-00D0-1000-B0FB-177C1F4A82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58F568-3660-8DF8-1FD3-2A8A307FC7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I want to help you understand how to put together...the two pieces: the Great Commission and the Great Commandment.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Slide 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Why is the great commandment...</a:t>
            </a:r>
          </a:p>
          <a:p>
            <a:endParaRPr lang="en-US" b="0" i="0" u="none" strike="noStrike" dirty="0">
              <a:solidFill>
                <a:srgbClr val="000000"/>
              </a:solidFill>
              <a:effectLst/>
              <a:latin typeface="system-ui"/>
            </a:endParaRPr>
          </a:p>
          <a:p>
            <a:r>
              <a:rPr lang="en-US" b="0" i="0" u="none" strike="noStrike" dirty="0">
                <a:solidFill>
                  <a:srgbClr val="000000"/>
                </a:solidFill>
                <a:effectLst/>
                <a:latin typeface="system-ui"/>
              </a:rPr>
              <a:t>Listen to what my friend Rev. Edmund Chan says about the principle of spiritual multiplication through discipleship.</a:t>
            </a:r>
            <a:endParaRPr lang="en-US" dirty="0"/>
          </a:p>
          <a:p>
            <a:endParaRPr lang="en-US" dirty="0"/>
          </a:p>
          <a:p>
            <a:r>
              <a:rPr lang="en-US" dirty="0"/>
              <a:t>(Next Slide)</a:t>
            </a:r>
          </a:p>
        </p:txBody>
      </p:sp>
      <p:sp>
        <p:nvSpPr>
          <p:cNvPr id="4" name="Slide Number Placeholder 3">
            <a:extLst>
              <a:ext uri="{FF2B5EF4-FFF2-40B4-BE49-F238E27FC236}">
                <a16:creationId xmlns:a16="http://schemas.microsoft.com/office/drawing/2014/main" id="{4E375387-B144-FF38-A9CE-C5E4813FF4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87822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 continues his thought....</a:t>
            </a:r>
          </a:p>
          <a:p>
            <a:endParaRPr lang="en-US" dirty="0"/>
          </a:p>
          <a:p>
            <a:endParaRPr lang="en-US" dirty="0"/>
          </a:p>
          <a:p>
            <a:r>
              <a:rPr lang="en-US" dirty="0"/>
              <a:t> "Only when...</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05365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for a few minutes about the Great Commandment.</a:t>
            </a:r>
            <a:endParaRPr lang="en-US" b="0" i="0" u="none" strike="noStrike" dirty="0">
              <a:solidFill>
                <a:srgbClr val="000000"/>
              </a:solidFill>
              <a:effectLst/>
              <a:latin typeface="system-ui"/>
            </a:endParaRPr>
          </a:p>
          <a:p>
            <a:pPr algn="l"/>
            <a:endParaRPr lang="en-US" b="0" i="0" u="none" strike="noStrike" dirty="0">
              <a:solidFill>
                <a:srgbClr val="000000"/>
              </a:solidFill>
              <a:effectLst/>
              <a:latin typeface="system-u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0233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A9F11-6140-130F-206A-979DF3108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49C58-0AFF-3FFA-AD0F-9CA53AD747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36B5E8-F2D8-B80C-6C35-600F5A6A181B}"/>
              </a:ext>
            </a:extLst>
          </p:cNvPr>
          <p:cNvSpPr>
            <a:spLocks noGrp="1"/>
          </p:cNvSpPr>
          <p:nvPr>
            <p:ph type="body" idx="1"/>
          </p:nvPr>
        </p:nvSpPr>
        <p:spPr/>
        <p:txBody>
          <a:bodyPr/>
          <a:lstStyle/>
          <a:p>
            <a:pPr marL="232943" marR="0" lvl="0" indent="-232943"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lumMod val="50000"/>
                  </a:schemeClr>
                </a:solidFill>
                <a:effectLst/>
                <a:latin typeface="+mn-lt"/>
                <a:ea typeface="+mn-ea"/>
                <a:cs typeface="+mn-cs"/>
              </a:rPr>
              <a:t>King David understood this…that we can hide things from ourselves. He said in Ps. </a:t>
            </a:r>
            <a:r>
              <a:rPr lang="en-US" sz="1200" i="1" kern="1200" dirty="0">
                <a:solidFill>
                  <a:schemeClr val="tx1">
                    <a:lumMod val="50000"/>
                  </a:schemeClr>
                </a:solidFill>
                <a:effectLst/>
                <a:latin typeface="+mn-lt"/>
                <a:ea typeface="+mn-ea"/>
                <a:cs typeface="+mn-cs"/>
              </a:rPr>
              <a:t> 139:23-24 ESV)</a:t>
            </a:r>
          </a:p>
          <a:p>
            <a:endParaRPr lang="en-US" sz="1200" kern="1200" dirty="0">
              <a:solidFill>
                <a:schemeClr val="tx1">
                  <a:lumMod val="50000"/>
                </a:schemeClr>
              </a:solidFill>
              <a:effectLst/>
              <a:latin typeface="+mn-lt"/>
              <a:ea typeface="+mn-ea"/>
              <a:cs typeface="+mn-cs"/>
            </a:endParaRPr>
          </a:p>
          <a:p>
            <a:r>
              <a:rPr lang="en-US" sz="1200" i="1" kern="1200" dirty="0">
                <a:solidFill>
                  <a:schemeClr val="tx1">
                    <a:lumMod val="50000"/>
                  </a:schemeClr>
                </a:solidFill>
                <a:effectLst/>
                <a:latin typeface="+mn-lt"/>
                <a:ea typeface="+mn-ea"/>
                <a:cs typeface="+mn-cs"/>
              </a:rPr>
              <a:t>What I would like to do this morning is share with you what the bible teaches about discipleship. </a:t>
            </a:r>
            <a:endParaRPr lang="en-US" sz="1200" kern="1200" dirty="0">
              <a:solidFill>
                <a:schemeClr val="tx1">
                  <a:lumMod val="50000"/>
                </a:schemeClr>
              </a:solidFill>
              <a:effectLst/>
              <a:latin typeface="+mn-lt"/>
              <a:ea typeface="+mn-ea"/>
              <a:cs typeface="+mn-cs"/>
            </a:endParaRPr>
          </a:p>
          <a:p>
            <a:r>
              <a:rPr lang="en-US" sz="1200" i="1" kern="1200" dirty="0">
                <a:solidFill>
                  <a:schemeClr val="tx1">
                    <a:lumMod val="50000"/>
                  </a:schemeClr>
                </a:solidFill>
                <a:effectLst/>
                <a:latin typeface="+mn-lt"/>
                <a:ea typeface="+mn-ea"/>
                <a:cs typeface="+mn-cs"/>
              </a:rPr>
              <a:t>But I want you to understand something that is very important. </a:t>
            </a:r>
            <a:r>
              <a:rPr lang="en-US" sz="1200" b="1" i="1" kern="1200" dirty="0">
                <a:solidFill>
                  <a:schemeClr val="tx1">
                    <a:lumMod val="50000"/>
                  </a:schemeClr>
                </a:solidFill>
                <a:effectLst/>
                <a:latin typeface="+mn-lt"/>
                <a:ea typeface="+mn-ea"/>
                <a:cs typeface="+mn-cs"/>
              </a:rPr>
              <a:t>You and I can think we have a good understanding as to how the bible teaches us to follow Chris</a:t>
            </a:r>
            <a:r>
              <a:rPr lang="en-US" sz="1200" i="1" kern="1200" dirty="0">
                <a:solidFill>
                  <a:schemeClr val="tx1">
                    <a:lumMod val="50000"/>
                  </a:schemeClr>
                </a:solidFill>
                <a:effectLst/>
                <a:latin typeface="+mn-lt"/>
                <a:ea typeface="+mn-ea"/>
                <a:cs typeface="+mn-cs"/>
              </a:rPr>
              <a:t>t, but we can </a:t>
            </a:r>
            <a:r>
              <a:rPr lang="en-US" sz="1200" b="1" i="1" kern="1200" dirty="0">
                <a:solidFill>
                  <a:schemeClr val="tx1">
                    <a:lumMod val="50000"/>
                  </a:schemeClr>
                </a:solidFill>
                <a:effectLst/>
                <a:latin typeface="+mn-lt"/>
                <a:ea typeface="+mn-ea"/>
                <a:cs typeface="+mn-cs"/>
              </a:rPr>
              <a:t>miss something that’s really important if we don’t also better understand also “what a certain kind of disciple should look like.”</a:t>
            </a:r>
            <a:endParaRPr lang="en-US" sz="1200" kern="1200" dirty="0">
              <a:solidFill>
                <a:schemeClr val="tx1">
                  <a:lumMod val="50000"/>
                </a:schemeClr>
              </a:solidFill>
              <a:effectLst/>
              <a:latin typeface="+mn-lt"/>
              <a:ea typeface="+mn-ea"/>
              <a:cs typeface="+mn-cs"/>
            </a:endParaRPr>
          </a:p>
          <a:p>
            <a:endParaRPr lang="en-US" sz="1200" i="1" kern="1200" dirty="0">
              <a:solidFill>
                <a:schemeClr val="tx1">
                  <a:lumMod val="50000"/>
                </a:schemeClr>
              </a:solidFill>
              <a:effectLst/>
              <a:latin typeface="+mn-lt"/>
              <a:ea typeface="+mn-ea"/>
              <a:cs typeface="+mn-cs"/>
            </a:endParaRPr>
          </a:p>
          <a:p>
            <a:pPr marL="232943" marR="0" lvl="0" indent="-232943" algn="l" defTabSz="914400" rtl="0" eaLnBrk="1" fontAlgn="auto" latinLnBrk="0" hangingPunct="1">
              <a:lnSpc>
                <a:spcPct val="100000"/>
              </a:lnSpc>
              <a:spcBef>
                <a:spcPts val="0"/>
              </a:spcBef>
              <a:spcAft>
                <a:spcPts val="0"/>
              </a:spcAft>
              <a:buClrTx/>
              <a:buSzTx/>
              <a:buFontTx/>
              <a:buAutoNum type="arabicPeriod"/>
              <a:tabLst/>
              <a:defRPr/>
            </a:pPr>
            <a:r>
              <a:rPr lang="en-US" sz="1200" i="1" kern="1200" dirty="0">
                <a:solidFill>
                  <a:schemeClr val="tx1">
                    <a:lumMod val="50000"/>
                  </a:schemeClr>
                </a:solidFill>
                <a:effectLst/>
                <a:latin typeface="+mn-lt"/>
                <a:ea typeface="+mn-ea"/>
                <a:cs typeface="+mn-cs"/>
              </a:rPr>
              <a:t>Let's begin with a word of prayer.</a:t>
            </a:r>
            <a:endParaRPr lang="en-US" sz="1200" kern="1200" dirty="0">
              <a:solidFill>
                <a:schemeClr val="tx1">
                  <a:lumMod val="50000"/>
                </a:schemeClr>
              </a:solidFill>
              <a:effectLst/>
              <a:latin typeface="+mn-lt"/>
              <a:ea typeface="+mn-ea"/>
              <a:cs typeface="+mn-cs"/>
            </a:endParaRPr>
          </a:p>
          <a:p>
            <a:pPr marL="232943" indent="-232943">
              <a:buAutoNum type="arabicPeriod"/>
            </a:pPr>
            <a:endParaRPr lang="en-US" b="0" i="0" dirty="0">
              <a:solidFill>
                <a:srgbClr val="000000"/>
              </a:solidFill>
              <a:effectLst/>
              <a:latin typeface="+mn-lt"/>
            </a:endParaRPr>
          </a:p>
        </p:txBody>
      </p:sp>
      <p:sp>
        <p:nvSpPr>
          <p:cNvPr id="4" name="Slide Number Placeholder 3">
            <a:extLst>
              <a:ext uri="{FF2B5EF4-FFF2-40B4-BE49-F238E27FC236}">
                <a16:creationId xmlns:a16="http://schemas.microsoft.com/office/drawing/2014/main" id="{089C5150-B04C-CEAB-42FF-D8C7568A85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36775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95000-9193-0E83-DD9E-1D6AB4D97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62DCE-792C-2E7F-E7A0-DA0968A66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EB5D84-5DF7-67D3-1071-C9C7F17DC0B2}"/>
              </a:ext>
            </a:extLst>
          </p:cNvPr>
          <p:cNvSpPr>
            <a:spLocks noGrp="1"/>
          </p:cNvSpPr>
          <p:nvPr>
            <p:ph type="body" idx="1"/>
          </p:nvPr>
        </p:nvSpPr>
        <p:spPr/>
        <p:txBody>
          <a:bodyPr/>
          <a:lstStyle/>
          <a:p>
            <a:r>
              <a:rPr lang="en-US" dirty="0"/>
              <a:t>Let's talk about both it's vertical focus and it's horizontal focus</a:t>
            </a:r>
          </a:p>
          <a:p>
            <a:endParaRPr lang="en-US" dirty="0"/>
          </a:p>
          <a:p>
            <a:endParaRPr lang="en-US" dirty="0"/>
          </a:p>
          <a:p>
            <a:r>
              <a:rPr lang="en-US" dirty="0"/>
              <a:t>What is the Great Commandment?</a:t>
            </a:r>
          </a:p>
          <a:p>
            <a:endParaRPr lang="en-US" dirty="0"/>
          </a:p>
          <a:p>
            <a:pPr algn="l"/>
            <a:r>
              <a:rPr lang="en-US" b="0" i="0" u="none" strike="noStrike" dirty="0">
                <a:solidFill>
                  <a:srgbClr val="000000"/>
                </a:solidFill>
                <a:effectLst/>
                <a:latin typeface="system-ui"/>
              </a:rPr>
              <a:t>We see this in Deut. 6:5</a:t>
            </a:r>
          </a:p>
          <a:p>
            <a:pPr algn="l"/>
            <a:endParaRPr lang="en-US" b="0" i="0" u="none" strike="noStrike" dirty="0">
              <a:solidFill>
                <a:srgbClr val="000000"/>
              </a:solidFill>
              <a:effectLst/>
              <a:latin typeface="system-ui"/>
            </a:endParaRPr>
          </a:p>
          <a:p>
            <a:pPr algn="l"/>
            <a:r>
              <a:rPr lang="en-US" b="0" i="0" u="none" strike="noStrike" dirty="0">
                <a:solidFill>
                  <a:srgbClr val="000000"/>
                </a:solidFill>
                <a:effectLst/>
                <a:latin typeface="system-ui"/>
              </a:rPr>
              <a:t>"You shall love the Lord your God with all your heart and with all your soul and with all your might. " Deut. 6:5</a:t>
            </a:r>
          </a:p>
          <a:p>
            <a:endParaRPr lang="en-US" dirty="0"/>
          </a:p>
          <a:p>
            <a:endParaRPr lang="en-US" dirty="0"/>
          </a:p>
          <a:p>
            <a:r>
              <a:rPr lang="en-US" dirty="0"/>
              <a:t>Jesus also talks about it in Matt. 22:37-40 "You shall</a:t>
            </a:r>
          </a:p>
          <a:p>
            <a:endParaRPr lang="en-US" dirty="0"/>
          </a:p>
          <a:p>
            <a:r>
              <a:rPr lang="en-US" dirty="0"/>
              <a:t>(Next Slide)</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6C43D65-310C-3A1D-2BF0-A301911EB3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06808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b="0" i="0" dirty="0">
                <a:solidFill>
                  <a:srgbClr val="000000"/>
                </a:solidFill>
                <a:effectLst/>
                <a:latin typeface="+mn-lt"/>
              </a:rPr>
              <a:t>Remember I said at the beginning of my teaching that "We should begin with the end in mind?</a:t>
            </a: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Jesus is doing the same thing with his listeners saying all that you were taught to do in the Old Testament can be summarized by saying: Love God and Love your neighbor.</a:t>
            </a: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This is exactly what God calls each of us to do!</a:t>
            </a: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To love God and Love others.</a:t>
            </a: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Listen to another important insight from Edmund Chan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14368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Slide transition:</a:t>
            </a:r>
          </a:p>
          <a:p>
            <a:endParaRPr lang="en-US" dirty="0"/>
          </a:p>
          <a:p>
            <a:r>
              <a:rPr lang="en-US" dirty="0"/>
              <a:t>Loving God redefines...</a:t>
            </a:r>
          </a:p>
          <a:p>
            <a:endParaRPr lang="en-US" dirty="0"/>
          </a:p>
          <a:p>
            <a:endParaRPr lang="en-US" dirty="0"/>
          </a:p>
          <a:p>
            <a:r>
              <a:rPr lang="en-US" dirty="0"/>
              <a:t>Here's another helpful insight from Edmund Chan</a:t>
            </a:r>
          </a:p>
        </p:txBody>
      </p:sp>
      <p:sp>
        <p:nvSpPr>
          <p:cNvPr id="4" name="Slide Number Placeholder 3"/>
          <p:cNvSpPr>
            <a:spLocks noGrp="1"/>
          </p:cNvSpPr>
          <p:nvPr>
            <p:ph type="sldNum" sz="quarter" idx="5"/>
          </p:nvPr>
        </p:nvSpPr>
        <p:spPr/>
        <p:txBody>
          <a:bodyPr/>
          <a:lstStyle/>
          <a:p>
            <a:fld id="{69C971FF-EF28-4195-A575-329446EFAA55}" type="slidenum">
              <a:rPr lang="en-US" smtClean="0"/>
              <a:t>32</a:t>
            </a:fld>
            <a:endParaRPr lang="en-US"/>
          </a:p>
        </p:txBody>
      </p:sp>
    </p:spTree>
    <p:extLst>
      <p:ext uri="{BB962C8B-B14F-4D97-AF65-F5344CB8AC3E}">
        <p14:creationId xmlns:p14="http://schemas.microsoft.com/office/powerpoint/2010/main" val="1382549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Are you getting the bigger picture. Do you see now how the pieces of the Great Commission and the Great Commandment come together?</a:t>
            </a:r>
          </a:p>
          <a:p>
            <a:endParaRPr lang="en-US" dirty="0"/>
          </a:p>
          <a:p>
            <a:endParaRPr lang="en-US" dirty="0"/>
          </a:p>
          <a:p>
            <a:r>
              <a:rPr lang="en-US" dirty="0"/>
              <a:t>So here are some things you and I should remember about discipleship:</a:t>
            </a:r>
          </a:p>
        </p:txBody>
      </p:sp>
      <p:sp>
        <p:nvSpPr>
          <p:cNvPr id="4" name="Slide Number Placeholder 3"/>
          <p:cNvSpPr>
            <a:spLocks noGrp="1"/>
          </p:cNvSpPr>
          <p:nvPr>
            <p:ph type="sldNum" sz="quarter" idx="5"/>
          </p:nvPr>
        </p:nvSpPr>
        <p:spPr/>
        <p:txBody>
          <a:bodyPr/>
          <a:lstStyle/>
          <a:p>
            <a:fld id="{69C971FF-EF28-4195-A575-329446EFAA55}" type="slidenum">
              <a:rPr lang="en-US" smtClean="0"/>
              <a:t>33</a:t>
            </a:fld>
            <a:endParaRPr lang="en-US"/>
          </a:p>
        </p:txBody>
      </p:sp>
    </p:spTree>
    <p:extLst>
      <p:ext uri="{BB962C8B-B14F-4D97-AF65-F5344CB8AC3E}">
        <p14:creationId xmlns:p14="http://schemas.microsoft.com/office/powerpoint/2010/main" val="36123214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to remember...</a:t>
            </a:r>
          </a:p>
          <a:p>
            <a:endParaRPr lang="en-US" dirty="0"/>
          </a:p>
          <a:p>
            <a:endParaRPr lang="en-US" dirty="0"/>
          </a:p>
          <a:p>
            <a:r>
              <a:rPr lang="en-US" dirty="0"/>
              <a:t>(Slide Transition)</a:t>
            </a:r>
          </a:p>
          <a:p>
            <a:endParaRPr lang="en-US" dirty="0"/>
          </a:p>
          <a:p>
            <a:r>
              <a:rPr lang="en-US" dirty="0"/>
              <a:t>1. The first part of our commitment...</a:t>
            </a:r>
          </a:p>
          <a:p>
            <a:endParaRPr lang="en-US" dirty="0"/>
          </a:p>
          <a:p>
            <a:r>
              <a:rPr lang="en-US" dirty="0"/>
              <a:t>When we desire to make Christ first in our life everything else in our life will pale by comparison!</a:t>
            </a:r>
          </a:p>
          <a:p>
            <a:endParaRPr lang="en-US" dirty="0"/>
          </a:p>
          <a:p>
            <a:r>
              <a:rPr lang="en-US" dirty="0"/>
              <a:t>Jesus says</a:t>
            </a:r>
          </a:p>
          <a:p>
            <a:endParaRPr lang="en-US" dirty="0"/>
          </a:p>
          <a:p>
            <a:r>
              <a:rPr lang="en-US" dirty="0"/>
              <a:t>(Next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7222748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b="0" i="0" dirty="0">
                <a:solidFill>
                  <a:srgbClr val="000000"/>
                </a:solidFill>
                <a:effectLst/>
                <a:latin typeface="+mn-lt"/>
              </a:rPr>
              <a:t>2. The second part of our....</a:t>
            </a: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879028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8FD78-EBDF-AF11-F51C-20A36E6C1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4A37D6-BE4E-CF4F-E5A2-7BA27D981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9846D3-1DF0-CC1A-0250-96C1244CBB34}"/>
              </a:ext>
            </a:extLst>
          </p:cNvPr>
          <p:cNvSpPr>
            <a:spLocks noGrp="1"/>
          </p:cNvSpPr>
          <p:nvPr>
            <p:ph type="body" idx="1"/>
          </p:nvPr>
        </p:nvSpPr>
        <p:spPr/>
        <p:txBody>
          <a:bodyPr/>
          <a:lstStyle/>
          <a:p>
            <a:r>
              <a:rPr lang="en-US" sz="1200" dirty="0">
                <a:solidFill>
                  <a:schemeClr val="bg1"/>
                </a:solidFill>
                <a:latin typeface="Century Gothic" panose="020B0502020202020204" pitchFamily="34" charset="0"/>
                <a:ea typeface="Calibri" panose="020F0502020204030204" pitchFamily="34" charset="0"/>
                <a:cs typeface="Calibri" panose="020F0502020204030204" pitchFamily="34" charset="0"/>
              </a:rPr>
              <a:t>The second part of our commitment to...</a:t>
            </a:r>
            <a:endParaRPr lang="en-US" dirty="0"/>
          </a:p>
          <a:p>
            <a:endParaRPr lang="en-US" dirty="0"/>
          </a:p>
          <a:p>
            <a:endParaRPr lang="en-US" dirty="0"/>
          </a:p>
          <a:p>
            <a:endParaRPr lang="en-US" dirty="0"/>
          </a:p>
          <a:p>
            <a:r>
              <a:rPr lang="en-US" dirty="0"/>
              <a:t>Do you remember what the Apostle John said about the women at the well after her encounter with Christ?</a:t>
            </a:r>
          </a:p>
          <a:p>
            <a:endParaRPr lang="en-US" dirty="0"/>
          </a:p>
          <a:p>
            <a:r>
              <a:rPr lang="en-US" dirty="0"/>
              <a:t>(Next slide)</a:t>
            </a:r>
          </a:p>
        </p:txBody>
      </p:sp>
      <p:sp>
        <p:nvSpPr>
          <p:cNvPr id="4" name="Slide Number Placeholder 3">
            <a:extLst>
              <a:ext uri="{FF2B5EF4-FFF2-40B4-BE49-F238E27FC236}">
                <a16:creationId xmlns:a16="http://schemas.microsoft.com/office/drawing/2014/main" id="{60094704-7239-ED32-E23E-53DD6FCE21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257995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AEFCF-58D5-9A70-B16B-D2CCD1E3B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C35DEF-3E71-CFB6-323A-7EDE0DACF8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CF30A-B327-F5D7-759B-7FB36C9788B7}"/>
              </a:ext>
            </a:extLst>
          </p:cNvPr>
          <p:cNvSpPr>
            <a:spLocks noGrp="1"/>
          </p:cNvSpPr>
          <p:nvPr>
            <p:ph type="body" idx="1"/>
          </p:nvPr>
        </p:nvSpPr>
        <p:spPr/>
        <p:txBody>
          <a:bodyPr/>
          <a:lstStyle/>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Let me make an important observation:</a:t>
            </a: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If you and I care about following Jesus we should all care deeply that others follow Jesus also.</a:t>
            </a: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I'd like to make one other important point about discipleship that I mentioned at the beginning.</a:t>
            </a:r>
          </a:p>
          <a:p>
            <a:pPr marL="232943" indent="-232943">
              <a:buAutoNum type="arabicPeriod"/>
            </a:pPr>
            <a:endParaRPr lang="en-US" b="0" i="0" dirty="0">
              <a:solidFill>
                <a:srgbClr val="000000"/>
              </a:solidFill>
              <a:effectLst/>
              <a:latin typeface="+mn-lt"/>
            </a:endParaRPr>
          </a:p>
        </p:txBody>
      </p:sp>
      <p:sp>
        <p:nvSpPr>
          <p:cNvPr id="4" name="Slide Number Placeholder 3">
            <a:extLst>
              <a:ext uri="{FF2B5EF4-FFF2-40B4-BE49-F238E27FC236}">
                <a16:creationId xmlns:a16="http://schemas.microsoft.com/office/drawing/2014/main" id="{48CEA149-B2D0-A743-BBB1-6F0505B88D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601450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6A60A-CECF-7EA3-1A91-37C02E9DFE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DBB15-40B8-EEB2-C539-D146A68B78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D6CFCB-0077-81A1-9DEE-A629468EFE65}"/>
              </a:ext>
            </a:extLst>
          </p:cNvPr>
          <p:cNvSpPr>
            <a:spLocks noGrp="1"/>
          </p:cNvSpPr>
          <p:nvPr>
            <p:ph type="body" idx="1"/>
          </p:nvPr>
        </p:nvSpPr>
        <p:spPr/>
        <p:txBody>
          <a:bodyPr/>
          <a:lstStyle/>
          <a:p>
            <a:pPr marL="232943" indent="-232943">
              <a:buAutoNum type="arabicPeriod"/>
            </a:pPr>
            <a:endParaRPr lang="en-US" b="0" i="0" dirty="0">
              <a:solidFill>
                <a:srgbClr val="000000"/>
              </a:solidFill>
              <a:effectLst/>
              <a:latin typeface="+mn-lt"/>
            </a:endParaRPr>
          </a:p>
        </p:txBody>
      </p:sp>
      <p:sp>
        <p:nvSpPr>
          <p:cNvPr id="4" name="Slide Number Placeholder 3">
            <a:extLst>
              <a:ext uri="{FF2B5EF4-FFF2-40B4-BE49-F238E27FC236}">
                <a16:creationId xmlns:a16="http://schemas.microsoft.com/office/drawing/2014/main" id="{8250AD25-4FF8-EA78-35B1-728B9F18F1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975256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Can I suggest it is "one understand that ....</a:t>
            </a:r>
          </a:p>
          <a:p>
            <a:endParaRPr lang="en-US" dirty="0"/>
          </a:p>
          <a:p>
            <a:r>
              <a:rPr lang="en-US" dirty="0"/>
              <a:t>(Slide transition)</a:t>
            </a:r>
          </a:p>
          <a:p>
            <a:endParaRPr lang="en-US" dirty="0"/>
          </a:p>
          <a:p>
            <a:r>
              <a:rPr lang="en-US" dirty="0"/>
              <a:t>Let me Illustration this point from my own life: </a:t>
            </a:r>
          </a:p>
          <a:p>
            <a:r>
              <a:rPr lang="en-US" dirty="0"/>
              <a:t>about 8 years ago...North Carolina</a:t>
            </a:r>
          </a:p>
          <a:p>
            <a:endParaRPr lang="en-US" dirty="0"/>
          </a:p>
          <a:p>
            <a:r>
              <a:rPr lang="en-US" dirty="0"/>
              <a:t>Reading Matt. 5</a:t>
            </a:r>
          </a:p>
          <a:p>
            <a:r>
              <a:rPr lang="en-US" dirty="0"/>
              <a:t>I asked myself a question:</a:t>
            </a:r>
          </a:p>
          <a:p>
            <a:endParaRPr lang="en-US" dirty="0"/>
          </a:p>
          <a:p>
            <a:r>
              <a:rPr lang="en-US" dirty="0"/>
              <a:t>Why doesn't it say in Matt. 5 "Blessed are those who make disciples.</a:t>
            </a:r>
          </a:p>
          <a:p>
            <a:endParaRPr lang="en-US" dirty="0"/>
          </a:p>
          <a:p>
            <a:r>
              <a:rPr lang="en-US" dirty="0"/>
              <a:t>then I remembered what my friend had been trying to teach me... that the mandate should precede the mission.</a:t>
            </a:r>
          </a:p>
          <a:p>
            <a:r>
              <a:rPr lang="en-US" dirty="0"/>
              <a:t>Listen to how Edmund Chan distinguishes these things.</a:t>
            </a:r>
          </a:p>
          <a:p>
            <a:r>
              <a:rPr lang="en-US" dirty="0"/>
              <a:t>(Next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7C0C03-ACE5-8842-BB12-458ABFF2199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4703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A7286-0C6D-F2A9-4BB5-CF7B51453DD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74170AB3-2FCE-EFAB-B437-B1AB354BF961}"/>
              </a:ext>
            </a:extLst>
          </p:cNvPr>
          <p:cNvSpPr>
            <a:spLocks noGrp="1" noChangeArrowheads="1"/>
          </p:cNvSpPr>
          <p:nvPr>
            <p:ph type="sldNum" sz="quarter" idx="5"/>
          </p:nvPr>
        </p:nvSpPr>
        <p:spPr>
          <a:ln/>
        </p:spPr>
        <p:txBody>
          <a:bodyPr/>
          <a:lstStyle/>
          <a:p>
            <a:pPr marL="0" marR="0" lvl="0" indent="0" algn="ctr" defTabSz="577068" rtl="0" eaLnBrk="1" fontAlgn="auto" latinLnBrk="0" hangingPunct="0">
              <a:lnSpc>
                <a:spcPct val="100000"/>
              </a:lnSpc>
              <a:spcBef>
                <a:spcPts val="0"/>
              </a:spcBef>
              <a:spcAft>
                <a:spcPts val="0"/>
              </a:spcAft>
              <a:buClrTx/>
              <a:buSzTx/>
              <a:buFontTx/>
              <a:buNone/>
              <a:tabLst/>
              <a:defRPr/>
            </a:pPr>
            <a:fld id="{D733B956-E465-4437-B0D5-FE219EC70A79}" type="slidenum">
              <a:rPr kumimoji="0" lang="en-US" altLang="en-US" sz="3600" b="0" i="0" u="none" strike="noStrike" kern="0" cap="none" spc="0" normalizeH="0" baseline="0" noProof="0">
                <a:ln>
                  <a:noFill/>
                </a:ln>
                <a:solidFill>
                  <a:prstClr val="black"/>
                </a:solidFill>
                <a:effectLst/>
                <a:uLnTx/>
                <a:uFillTx/>
                <a:latin typeface="Calibri"/>
                <a:ea typeface="+mn-ea"/>
                <a:cs typeface="+mn-cs"/>
                <a:sym typeface="Helvetica Light"/>
              </a:rPr>
              <a:pPr marL="0" marR="0" lvl="0" indent="0" algn="ctr" defTabSz="577068" rtl="0" eaLnBrk="1" fontAlgn="auto" latinLnBrk="0" hangingPunct="0">
                <a:lnSpc>
                  <a:spcPct val="100000"/>
                </a:lnSpc>
                <a:spcBef>
                  <a:spcPts val="0"/>
                </a:spcBef>
                <a:spcAft>
                  <a:spcPts val="0"/>
                </a:spcAft>
                <a:buClrTx/>
                <a:buSzTx/>
                <a:buFontTx/>
                <a:buNone/>
                <a:tabLst/>
                <a:defRPr/>
              </a:pPr>
              <a:t>4</a:t>
            </a:fld>
            <a:endParaRPr kumimoji="0" lang="en-US" altLang="en-US" sz="3600" b="0" i="0" u="none" strike="noStrike" kern="0" cap="none" spc="0" normalizeH="0" baseline="0" noProof="0">
              <a:ln>
                <a:noFill/>
              </a:ln>
              <a:solidFill>
                <a:prstClr val="black"/>
              </a:solidFill>
              <a:effectLst/>
              <a:uLnTx/>
              <a:uFillTx/>
              <a:latin typeface="Calibri"/>
              <a:ea typeface="+mn-ea"/>
              <a:cs typeface="+mn-cs"/>
              <a:sym typeface="Helvetica Light"/>
            </a:endParaRPr>
          </a:p>
        </p:txBody>
      </p:sp>
      <p:sp>
        <p:nvSpPr>
          <p:cNvPr id="2721794" name="Rectangle 2">
            <a:extLst>
              <a:ext uri="{FF2B5EF4-FFF2-40B4-BE49-F238E27FC236}">
                <a16:creationId xmlns:a16="http://schemas.microsoft.com/office/drawing/2014/main" id="{B5D38EBE-7BE9-3497-F750-7080C21FF6B0}"/>
              </a:ext>
            </a:extLst>
          </p:cNvPr>
          <p:cNvSpPr>
            <a:spLocks noGrp="1" noRot="1" noChangeAspect="1" noChangeArrowheads="1" noTextEdit="1"/>
          </p:cNvSpPr>
          <p:nvPr>
            <p:ph type="sldImg"/>
          </p:nvPr>
        </p:nvSpPr>
        <p:spPr>
          <a:ln/>
        </p:spPr>
      </p:sp>
      <p:sp>
        <p:nvSpPr>
          <p:cNvPr id="2721795" name="Rectangle 3">
            <a:extLst>
              <a:ext uri="{FF2B5EF4-FFF2-40B4-BE49-F238E27FC236}">
                <a16:creationId xmlns:a16="http://schemas.microsoft.com/office/drawing/2014/main" id="{0FECA0C7-5DF6-425B-67DC-88466C0461C1}"/>
              </a:ext>
            </a:extLst>
          </p:cNvPr>
          <p:cNvSpPr>
            <a:spLocks noGrp="1" noChangeArrowheads="1"/>
          </p:cNvSpPr>
          <p:nvPr>
            <p:ph type="body" idx="1"/>
          </p:nvPr>
        </p:nvSpPr>
        <p:spPr/>
        <p:txBody>
          <a:bodyPr/>
          <a:lstStyle/>
          <a:p>
            <a:endParaRPr lang="en-US" b="0" i="0" u="none" strike="noStrike" dirty="0">
              <a:solidFill>
                <a:srgbClr val="FFFFFF"/>
              </a:solidFill>
              <a:effectLst/>
              <a:latin typeface="Poppins" panose="020B0604020202020204" pitchFamily="34" charset="0"/>
            </a:endParaRPr>
          </a:p>
          <a:p>
            <a:r>
              <a:rPr lang="en-US" b="0" i="0" u="none" strike="noStrike" dirty="0">
                <a:solidFill>
                  <a:srgbClr val="FFFFFF"/>
                </a:solidFill>
                <a:effectLst/>
                <a:latin typeface="Poppins" panose="020B0604020202020204" pitchFamily="34" charset="0"/>
              </a:rPr>
              <a:t>I've been told to write a good book you have to begin with the End in Mind. That is good advice.</a:t>
            </a:r>
            <a:br>
              <a:rPr lang="en-US" dirty="0"/>
            </a:br>
            <a:endParaRPr lang="en-US" dirty="0"/>
          </a:p>
          <a:p>
            <a:r>
              <a:rPr lang="en-US" b="0" i="0" u="none" strike="noStrike" dirty="0">
                <a:solidFill>
                  <a:srgbClr val="FFFFFF"/>
                </a:solidFill>
                <a:effectLst/>
                <a:latin typeface="Poppins" panose="020B0604020202020204" pitchFamily="34" charset="0"/>
              </a:rPr>
              <a:t>That is also good advice when it comes to how we live our life.</a:t>
            </a:r>
          </a:p>
          <a:p>
            <a:endParaRPr lang="en-US" b="0" i="0" u="none" strike="noStrike" dirty="0">
              <a:solidFill>
                <a:srgbClr val="FFFFFF"/>
              </a:solidFill>
              <a:effectLst/>
              <a:latin typeface="Poppins" panose="020B0604020202020204" pitchFamily="34" charset="0"/>
            </a:endParaRPr>
          </a:p>
          <a:p>
            <a:r>
              <a:rPr lang="en-US" b="0" i="0" u="none" strike="noStrike" dirty="0">
                <a:solidFill>
                  <a:srgbClr val="FFFFFF"/>
                </a:solidFill>
                <a:effectLst/>
                <a:latin typeface="Poppins" panose="020B0604020202020204" pitchFamily="34" charset="0"/>
              </a:rPr>
              <a:t>when we get...</a:t>
            </a:r>
          </a:p>
          <a:p>
            <a:endParaRPr lang="en-US" b="0" i="0" u="none" strike="noStrike" dirty="0">
              <a:solidFill>
                <a:srgbClr val="FFFFFF"/>
              </a:solidFill>
              <a:effectLst/>
              <a:latin typeface="Poppins" panose="020B0604020202020204" pitchFamily="34" charset="0"/>
            </a:endParaRPr>
          </a:p>
          <a:p>
            <a:r>
              <a:rPr lang="en-US" b="0" i="0" u="none" strike="noStrike" dirty="0">
                <a:solidFill>
                  <a:srgbClr val="FFFFFF"/>
                </a:solidFill>
                <a:effectLst/>
                <a:latin typeface="Poppins" panose="020B0604020202020204" pitchFamily="34" charset="0"/>
              </a:rPr>
              <a:t>(Next slide)</a:t>
            </a:r>
          </a:p>
          <a:p>
            <a:endParaRPr lang="en-US" altLang="en-US" dirty="0"/>
          </a:p>
        </p:txBody>
      </p:sp>
    </p:spTree>
    <p:extLst>
      <p:ext uri="{BB962C8B-B14F-4D97-AF65-F5344CB8AC3E}">
        <p14:creationId xmlns:p14="http://schemas.microsoft.com/office/powerpoint/2010/main" val="14502890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insight we need to better understand.</a:t>
            </a:r>
          </a:p>
          <a:p>
            <a:endParaRPr lang="en-US" dirty="0"/>
          </a:p>
          <a:p>
            <a:r>
              <a:rPr lang="en-US" dirty="0"/>
              <a:t>"The enemy's...</a:t>
            </a:r>
          </a:p>
          <a:p>
            <a:endParaRPr lang="en-US" dirty="0"/>
          </a:p>
          <a:p>
            <a:r>
              <a:rPr lang="en-US" dirty="0"/>
              <a:t>(Next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7C0C03-ACE5-8842-BB12-458ABFF2199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8935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enemy's strategy is... (VERY IMPORTANT POINT)</a:t>
            </a:r>
          </a:p>
          <a:p>
            <a:endParaRPr lang="en-US" dirty="0"/>
          </a:p>
          <a:p>
            <a:r>
              <a:rPr lang="en-US" dirty="0"/>
              <a:t>that day on the coast of North Carolina I realized that I had spent most of my life focusing on the mission and yet had neglected the mandate in my life.</a:t>
            </a:r>
          </a:p>
          <a:p>
            <a:endParaRPr lang="en-US" dirty="0"/>
          </a:p>
          <a:p>
            <a:r>
              <a:rPr lang="en-US" dirty="0"/>
              <a:t>I also realized something else. I had neglected my most important mission my family.</a:t>
            </a:r>
          </a:p>
          <a:p>
            <a:endParaRPr lang="en-US" dirty="0"/>
          </a:p>
          <a:p>
            <a:r>
              <a:rPr lang="en-US" dirty="0"/>
              <a:t>And from that time I learned to say something that my dad had trouble saying to me when I was a boy.</a:t>
            </a:r>
          </a:p>
          <a:p>
            <a:endParaRPr lang="en-US" dirty="0"/>
          </a:p>
          <a:p>
            <a:r>
              <a:rPr lang="en-US" dirty="0"/>
              <a:t>Do you know what that is?</a:t>
            </a:r>
          </a:p>
          <a:p>
            <a:endParaRPr lang="en-US" dirty="0"/>
          </a:p>
          <a:p>
            <a:r>
              <a:rPr lang="en-US" dirty="0"/>
              <a:t>"I am sorry will you forgive me."</a:t>
            </a:r>
          </a:p>
          <a:p>
            <a:endParaRPr lang="en-US" dirty="0"/>
          </a:p>
          <a:p>
            <a:r>
              <a:rPr lang="en-US" dirty="0"/>
              <a:t>I also realized something else that 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7C0C03-ACE5-8842-BB12-458ABFF2199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33238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861A8-478A-CEEF-03AD-55F7BC6C8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B9FD6-9D6B-CB72-6574-084B79C702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930B0-EACF-9E4C-5638-6A06914EA9E6}"/>
              </a:ext>
            </a:extLst>
          </p:cNvPr>
          <p:cNvSpPr>
            <a:spLocks noGrp="1"/>
          </p:cNvSpPr>
          <p:nvPr>
            <p:ph type="body" idx="1"/>
          </p:nvPr>
        </p:nvSpPr>
        <p:spPr/>
        <p:txBody>
          <a:bodyPr/>
          <a:lstStyle/>
          <a:p>
            <a:r>
              <a:rPr lang="en-US" dirty="0"/>
              <a:t>The key to abiding..."</a:t>
            </a:r>
          </a:p>
          <a:p>
            <a:endParaRPr lang="en-US" dirty="0"/>
          </a:p>
          <a:p>
            <a:endParaRPr lang="en-US" dirty="0"/>
          </a:p>
          <a:p>
            <a:r>
              <a:rPr lang="en-US" dirty="0"/>
              <a:t>Only when we acknowledge to God we have nothing...can He begin to work the transformation in our lives He wants us to work.</a:t>
            </a:r>
          </a:p>
          <a:p>
            <a:endParaRPr lang="en-US" dirty="0"/>
          </a:p>
          <a:p>
            <a:r>
              <a:rPr lang="en-US" dirty="0"/>
              <a:t>(Next Slide)</a:t>
            </a:r>
          </a:p>
        </p:txBody>
      </p:sp>
      <p:sp>
        <p:nvSpPr>
          <p:cNvPr id="4" name="Slide Number Placeholder 3">
            <a:extLst>
              <a:ext uri="{FF2B5EF4-FFF2-40B4-BE49-F238E27FC236}">
                <a16:creationId xmlns:a16="http://schemas.microsoft.com/office/drawing/2014/main" id="{04CFD3C7-1ECB-488A-3205-B7BF90C23C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7C0C03-ACE5-8842-BB12-458ABFF2199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27794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A43BA-A6AD-D116-BCED-807D03C5D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4236E9-42DD-50F7-DE3C-42EA9D6DC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33743F-D919-9532-F001-F244194AFD0F}"/>
              </a:ext>
            </a:extLst>
          </p:cNvPr>
          <p:cNvSpPr>
            <a:spLocks noGrp="1"/>
          </p:cNvSpPr>
          <p:nvPr>
            <p:ph type="body" idx="1"/>
          </p:nvPr>
        </p:nvSpPr>
        <p:spPr/>
        <p:txBody>
          <a:bodyPr/>
          <a:lstStyle/>
          <a:p>
            <a:r>
              <a:rPr lang="en-US" dirty="0"/>
              <a:t>Here is my observation about this passage:</a:t>
            </a:r>
          </a:p>
          <a:p>
            <a:endParaRPr lang="en-US" dirty="0"/>
          </a:p>
          <a:p>
            <a:r>
              <a:rPr lang="en-US" dirty="0"/>
              <a:t>(Next Slide)</a:t>
            </a:r>
          </a:p>
        </p:txBody>
      </p:sp>
      <p:sp>
        <p:nvSpPr>
          <p:cNvPr id="4" name="Slide Number Placeholder 3">
            <a:extLst>
              <a:ext uri="{FF2B5EF4-FFF2-40B4-BE49-F238E27FC236}">
                <a16:creationId xmlns:a16="http://schemas.microsoft.com/office/drawing/2014/main" id="{687E6713-C53D-302C-E50B-58DD94F0D1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7C0C03-ACE5-8842-BB12-458ABFF2199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13049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C0C73-E5AB-D452-5D30-C1029258F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1BE2F-D390-D681-BE94-1CD7202310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ED25A-19F6-9966-826A-2744F2D2BE4B}"/>
              </a:ext>
            </a:extLst>
          </p:cNvPr>
          <p:cNvSpPr>
            <a:spLocks noGrp="1"/>
          </p:cNvSpPr>
          <p:nvPr>
            <p:ph type="body" idx="1"/>
          </p:nvPr>
        </p:nvSpPr>
        <p:spPr/>
        <p:txBody>
          <a:bodyPr/>
          <a:lstStyle/>
          <a:p>
            <a:r>
              <a:rPr lang="en-US" dirty="0"/>
              <a:t>Here is the conclusion I came to:</a:t>
            </a:r>
          </a:p>
          <a:p>
            <a:endParaRPr lang="en-US" dirty="0"/>
          </a:p>
          <a:p>
            <a:r>
              <a:rPr lang="en-US" dirty="0"/>
              <a:t>"It's not just an awareness of our...</a:t>
            </a:r>
          </a:p>
          <a:p>
            <a:endParaRPr lang="en-US" dirty="0"/>
          </a:p>
          <a:p>
            <a:r>
              <a:rPr lang="en-US" dirty="0"/>
              <a:t>(IMPORTANT POINT)</a:t>
            </a:r>
          </a:p>
          <a:p>
            <a:endParaRPr lang="en-US" dirty="0"/>
          </a:p>
          <a:p>
            <a:r>
              <a:rPr lang="en-US" dirty="0"/>
              <a:t>One of the other things that I started realizing more and more eight years ago is how if you don't deal with the baggage of your past, you may carry that with you into the present.</a:t>
            </a:r>
          </a:p>
          <a:p>
            <a:endParaRPr lang="en-US" dirty="0"/>
          </a:p>
          <a:p>
            <a:r>
              <a:rPr lang="en-US" dirty="0"/>
              <a:t>NOW I REALIZE THAT The bible teaches in Phil. 3:13-14 and important principle about "pressing on towards the goal...</a:t>
            </a:r>
          </a:p>
          <a:p>
            <a:endParaRPr lang="en-US" dirty="0"/>
          </a:p>
          <a:p>
            <a:r>
              <a:rPr lang="en-US" dirty="0"/>
              <a:t>(Next Slide)</a:t>
            </a:r>
          </a:p>
        </p:txBody>
      </p:sp>
      <p:sp>
        <p:nvSpPr>
          <p:cNvPr id="4" name="Slide Number Placeholder 3">
            <a:extLst>
              <a:ext uri="{FF2B5EF4-FFF2-40B4-BE49-F238E27FC236}">
                <a16:creationId xmlns:a16="http://schemas.microsoft.com/office/drawing/2014/main" id="{4C4B8411-C053-1183-B095-B25BA3A80B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7C0C03-ACE5-8842-BB12-458ABFF2199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39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09D31-D234-B9CC-700C-BEA1C82BFB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AFC68E-89CC-CDBD-84D9-EE92BA859E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CF1655-1B57-AFD3-5C5F-C2280773B713}"/>
              </a:ext>
            </a:extLst>
          </p:cNvPr>
          <p:cNvSpPr>
            <a:spLocks noGrp="1"/>
          </p:cNvSpPr>
          <p:nvPr>
            <p:ph type="body" idx="1"/>
          </p:nvPr>
        </p:nvSpPr>
        <p:spPr/>
        <p:txBody>
          <a:bodyPr/>
          <a:lstStyle/>
          <a:p>
            <a:pPr marL="232943" indent="-232943">
              <a:buAutoNum type="arabicPeriod"/>
            </a:pPr>
            <a:r>
              <a:rPr lang="en-US" b="0" i="0" dirty="0">
                <a:solidFill>
                  <a:srgbClr val="000000"/>
                </a:solidFill>
                <a:effectLst/>
                <a:latin typeface="+mn-lt"/>
              </a:rPr>
              <a:t>However we need to remember this truth also,</a:t>
            </a:r>
          </a:p>
          <a:p>
            <a:pPr marL="232943" indent="-232943">
              <a:buAutoNum type="arabicPeriod"/>
            </a:pPr>
            <a:endParaRPr lang="en-US" b="0" i="0" dirty="0">
              <a:solidFill>
                <a:srgbClr val="000000"/>
              </a:solidFill>
              <a:effectLst/>
              <a:latin typeface="+mn-lt"/>
            </a:endParaRPr>
          </a:p>
        </p:txBody>
      </p:sp>
      <p:sp>
        <p:nvSpPr>
          <p:cNvPr id="4" name="Slide Number Placeholder 3">
            <a:extLst>
              <a:ext uri="{FF2B5EF4-FFF2-40B4-BE49-F238E27FC236}">
                <a16:creationId xmlns:a16="http://schemas.microsoft.com/office/drawing/2014/main" id="{1E03B3E6-DF41-FF13-E928-A8D067FCBA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44457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659F3-E3E0-DD12-05DC-3C2C76CC365F}"/>
            </a:ext>
          </a:extLst>
        </p:cNvPr>
        <p:cNvGrpSpPr/>
        <p:nvPr/>
      </p:nvGrpSpPr>
      <p:grpSpPr>
        <a:xfrm>
          <a:off x="0" y="0"/>
          <a:ext cx="0" cy="0"/>
          <a:chOff x="0" y="0"/>
          <a:chExt cx="0" cy="0"/>
        </a:xfrm>
      </p:grpSpPr>
      <p:sp>
        <p:nvSpPr>
          <p:cNvPr id="158722" name="Rectangle 7">
            <a:extLst>
              <a:ext uri="{FF2B5EF4-FFF2-40B4-BE49-F238E27FC236}">
                <a16:creationId xmlns:a16="http://schemas.microsoft.com/office/drawing/2014/main" id="{197F11C3-36F7-92A3-9919-53538ACFDAC7}"/>
              </a:ext>
            </a:extLst>
          </p:cNvPr>
          <p:cNvSpPr>
            <a:spLocks noGrp="1" noChangeArrowheads="1"/>
          </p:cNvSpPr>
          <p:nvPr>
            <p:ph type="sldNum" sz="quarter" idx="5"/>
          </p:nvPr>
        </p:nvSpPr>
        <p:spPr>
          <a:noFill/>
        </p:spPr>
        <p:txBody>
          <a:bodyPr/>
          <a:lstStyle>
            <a:lvl1pPr algn="ctr" defTabSz="963613" eaLnBrk="0" hangingPunct="0">
              <a:defRPr sz="3200" u="sng">
                <a:solidFill>
                  <a:srgbClr val="FFA200"/>
                </a:solidFill>
                <a:latin typeface="Galatia SIL" pitchFamily="2" charset="0"/>
              </a:defRPr>
            </a:lvl1pPr>
            <a:lvl2pPr marL="742950" indent="-285750" algn="ctr" defTabSz="963613" eaLnBrk="0" hangingPunct="0">
              <a:defRPr sz="3200" u="sng">
                <a:solidFill>
                  <a:srgbClr val="FFA200"/>
                </a:solidFill>
                <a:latin typeface="Galatia SIL" pitchFamily="2" charset="0"/>
              </a:defRPr>
            </a:lvl2pPr>
            <a:lvl3pPr marL="1143000" indent="-228600" algn="ctr" defTabSz="963613" eaLnBrk="0" hangingPunct="0">
              <a:defRPr sz="3200" u="sng">
                <a:solidFill>
                  <a:srgbClr val="FFA200"/>
                </a:solidFill>
                <a:latin typeface="Galatia SIL" pitchFamily="2" charset="0"/>
              </a:defRPr>
            </a:lvl3pPr>
            <a:lvl4pPr marL="1600200" indent="-228600" algn="ctr" defTabSz="963613" eaLnBrk="0" hangingPunct="0">
              <a:defRPr sz="3200" u="sng">
                <a:solidFill>
                  <a:srgbClr val="FFA200"/>
                </a:solidFill>
                <a:latin typeface="Galatia SIL" pitchFamily="2" charset="0"/>
              </a:defRPr>
            </a:lvl4pPr>
            <a:lvl5pPr marL="2057400" indent="-228600" algn="ctr" defTabSz="963613" eaLnBrk="0" hangingPunct="0">
              <a:defRPr sz="3200" u="sng">
                <a:solidFill>
                  <a:srgbClr val="FFA200"/>
                </a:solidFill>
                <a:latin typeface="Galatia SIL" pitchFamily="2" charset="0"/>
              </a:defRPr>
            </a:lvl5pPr>
            <a:lvl6pPr marL="2514600" indent="-228600" algn="ctr" defTabSz="963613" eaLnBrk="0" fontAlgn="base" hangingPunct="0">
              <a:spcBef>
                <a:spcPct val="0"/>
              </a:spcBef>
              <a:spcAft>
                <a:spcPct val="0"/>
              </a:spcAft>
              <a:defRPr sz="3200" u="sng">
                <a:solidFill>
                  <a:srgbClr val="FFA200"/>
                </a:solidFill>
                <a:latin typeface="Galatia SIL" pitchFamily="2" charset="0"/>
              </a:defRPr>
            </a:lvl6pPr>
            <a:lvl7pPr marL="2971800" indent="-228600" algn="ctr" defTabSz="963613" eaLnBrk="0" fontAlgn="base" hangingPunct="0">
              <a:spcBef>
                <a:spcPct val="0"/>
              </a:spcBef>
              <a:spcAft>
                <a:spcPct val="0"/>
              </a:spcAft>
              <a:defRPr sz="3200" u="sng">
                <a:solidFill>
                  <a:srgbClr val="FFA200"/>
                </a:solidFill>
                <a:latin typeface="Galatia SIL" pitchFamily="2" charset="0"/>
              </a:defRPr>
            </a:lvl7pPr>
            <a:lvl8pPr marL="3429000" indent="-228600" algn="ctr" defTabSz="963613" eaLnBrk="0" fontAlgn="base" hangingPunct="0">
              <a:spcBef>
                <a:spcPct val="0"/>
              </a:spcBef>
              <a:spcAft>
                <a:spcPct val="0"/>
              </a:spcAft>
              <a:defRPr sz="3200" u="sng">
                <a:solidFill>
                  <a:srgbClr val="FFA200"/>
                </a:solidFill>
                <a:latin typeface="Galatia SIL" pitchFamily="2" charset="0"/>
              </a:defRPr>
            </a:lvl8pPr>
            <a:lvl9pPr marL="3886200" indent="-228600" algn="ctr" defTabSz="963613" eaLnBrk="0" fontAlgn="base" hangingPunct="0">
              <a:spcBef>
                <a:spcPct val="0"/>
              </a:spcBef>
              <a:spcAft>
                <a:spcPct val="0"/>
              </a:spcAft>
              <a:defRPr sz="3200" u="sng">
                <a:solidFill>
                  <a:srgbClr val="FFA200"/>
                </a:solidFill>
                <a:latin typeface="Galatia SIL" pitchFamily="2" charset="0"/>
              </a:defRPr>
            </a:lvl9pPr>
          </a:lstStyle>
          <a:p>
            <a:pPr marL="0" marR="0" lvl="0" indent="0" algn="r" defTabSz="963613" rtl="0" eaLnBrk="0" fontAlgn="base" latinLnBrk="0" hangingPunct="0">
              <a:lnSpc>
                <a:spcPct val="100000"/>
              </a:lnSpc>
              <a:spcBef>
                <a:spcPct val="0"/>
              </a:spcBef>
              <a:spcAft>
                <a:spcPct val="0"/>
              </a:spcAft>
              <a:buClrTx/>
              <a:buSzTx/>
              <a:buFontTx/>
              <a:buNone/>
              <a:tabLst/>
              <a:defRPr/>
            </a:pPr>
            <a:fld id="{E3EAA3C8-6012-4A4A-BAD2-8B6EC67CF5EE}" type="slidenum">
              <a:rPr kumimoji="0" lang="en-US" sz="1200" b="0" i="0" u="none" strike="noStrike" kern="1200" cap="none" spc="0" normalizeH="0" baseline="0" noProof="0" smtClean="0">
                <a:ln>
                  <a:noFill/>
                </a:ln>
                <a:solidFill>
                  <a:srgbClr val="000000"/>
                </a:solidFill>
                <a:effectLst/>
                <a:uLnTx/>
                <a:uFillTx/>
                <a:latin typeface="Arial Unicode MS" pitchFamily="34" charset="-128"/>
                <a:ea typeface="+mn-ea"/>
                <a:cs typeface="+mn-cs"/>
              </a:rPr>
              <a:pPr marL="0" marR="0" lvl="0" indent="0" algn="r" defTabSz="963613"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Unicode MS" pitchFamily="34" charset="-128"/>
              <a:ea typeface="+mn-ea"/>
              <a:cs typeface="+mn-cs"/>
            </a:endParaRPr>
          </a:p>
        </p:txBody>
      </p:sp>
      <p:sp>
        <p:nvSpPr>
          <p:cNvPr id="158723" name="Rectangle 2">
            <a:extLst>
              <a:ext uri="{FF2B5EF4-FFF2-40B4-BE49-F238E27FC236}">
                <a16:creationId xmlns:a16="http://schemas.microsoft.com/office/drawing/2014/main" id="{E0727BBC-E5F5-8351-22FF-1169FFA1ED93}"/>
              </a:ext>
            </a:extLst>
          </p:cNvPr>
          <p:cNvSpPr>
            <a:spLocks noGrp="1" noRot="1" noChangeAspect="1" noChangeArrowheads="1" noTextEdit="1"/>
          </p:cNvSpPr>
          <p:nvPr>
            <p:ph type="sldImg"/>
          </p:nvPr>
        </p:nvSpPr>
        <p:spPr>
          <a:xfrm>
            <a:off x="4270375" y="28575"/>
            <a:ext cx="3844925" cy="2163763"/>
          </a:xfrm>
          <a:solidFill>
            <a:srgbClr val="FFFFFF"/>
          </a:solidFill>
          <a:ln/>
        </p:spPr>
      </p:sp>
      <p:sp>
        <p:nvSpPr>
          <p:cNvPr id="158724" name="Rectangle 3">
            <a:extLst>
              <a:ext uri="{FF2B5EF4-FFF2-40B4-BE49-F238E27FC236}">
                <a16:creationId xmlns:a16="http://schemas.microsoft.com/office/drawing/2014/main" id="{94CB39BF-22D8-9536-C00D-B2C5E969B09A}"/>
              </a:ext>
            </a:extLst>
          </p:cNvPr>
          <p:cNvSpPr>
            <a:spLocks noChangeArrowheads="1"/>
          </p:cNvSpPr>
          <p:nvPr/>
        </p:nvSpPr>
        <p:spPr bwMode="auto">
          <a:xfrm>
            <a:off x="549276" y="1414464"/>
            <a:ext cx="6550025" cy="750411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4266" tIns="47133" rIns="94266" bIns="47133"/>
          <a:lstStyle/>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LOVE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is the greatest good.</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LOVE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requires free choice.</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FREE CHOICE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implies the possibility </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		</a:t>
            </a:r>
            <a:r>
              <a:rPr kumimoji="1" lang="en-US" sz="16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of the opposite choice.</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GOD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alone is love, the greatest good.</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GREATEST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good for humanity is God’s love.</a:t>
            </a:r>
            <a:r>
              <a:rPr kumimoji="1" lang="en-US" sz="16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 </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GREATEST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evil for humanity is rejecting God.</a:t>
            </a:r>
            <a:endParaRPr kumimoji="1" lang="en-US" sz="16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8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8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evil is to stop free choices.</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free choices is to stop love.</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love is to stop the greatest good.</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the greatest good is the greatest evil.</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25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Question</a:t>
            </a:r>
            <a:r>
              <a:rPr kumimoji="1" lang="en-US" sz="2500" b="1" i="1" u="none" strike="noStrike" kern="1200" cap="none" spc="0" normalizeH="0" baseline="0" noProof="0">
                <a:ln>
                  <a:noFill/>
                </a:ln>
                <a:solidFill>
                  <a:srgbClr val="000000"/>
                </a:solidFill>
                <a:effectLst/>
                <a:uLnTx/>
                <a:uFillTx/>
                <a:latin typeface="Times New Roman" pitchFamily="18" charset="0"/>
                <a:ea typeface="+mn-ea"/>
                <a:cs typeface="Arial" pitchFamily="34" charset="0"/>
              </a:rPr>
              <a:t>:</a:t>
            </a:r>
            <a:endParaRPr kumimoji="1" lang="en-US" sz="2500" b="1" i="1" u="sng"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900" b="1" i="1" u="none" strike="noStrike" kern="1200" cap="none" spc="0" normalizeH="0" baseline="0" noProof="0">
                <a:ln>
                  <a:noFill/>
                </a:ln>
                <a:solidFill>
                  <a:srgbClr val="000000"/>
                </a:solidFill>
                <a:effectLst/>
                <a:uLnTx/>
                <a:uFillTx/>
                <a:latin typeface="Times New Roman" pitchFamily="18" charset="0"/>
                <a:ea typeface="+mn-ea"/>
                <a:cs typeface="Arial" pitchFamily="34" charset="0"/>
              </a:rPr>
              <a:t>Do you really want God to stop your evil?</a:t>
            </a:r>
            <a:endParaRPr kumimoji="1" lang="en-US" sz="2500" b="1" i="1" u="sng"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2" name="Notes Placeholder 1">
            <a:extLst>
              <a:ext uri="{FF2B5EF4-FFF2-40B4-BE49-F238E27FC236}">
                <a16:creationId xmlns:a16="http://schemas.microsoft.com/office/drawing/2014/main" id="{90ABBEEC-45AA-D99E-4FBC-E6A6692B00BE}"/>
              </a:ext>
            </a:extLst>
          </p:cNvPr>
          <p:cNvSpPr>
            <a:spLocks noGrp="1"/>
          </p:cNvSpPr>
          <p:nvPr>
            <p:ph type="body" idx="1"/>
          </p:nvPr>
        </p:nvSpPr>
        <p:spPr>
          <a:xfrm>
            <a:off x="527505" y="5638800"/>
            <a:ext cx="5608320" cy="4183380"/>
          </a:xfrm>
        </p:spPr>
        <p:txBody>
          <a:bodyPr/>
          <a:lstStyle/>
          <a:p>
            <a:pPr marL="232943" indent="-232943">
              <a:buAutoNum type="arabicPeriod"/>
            </a:pPr>
            <a:r>
              <a:rPr lang="en-US" b="0" i="0" dirty="0">
                <a:solidFill>
                  <a:srgbClr val="000000"/>
                </a:solidFill>
                <a:effectLst/>
                <a:latin typeface="+mn-lt"/>
              </a:rPr>
              <a:t>If we allow the baggage of our past .....</a:t>
            </a: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Sometimes we can be blind to the baggage we are clinging on to and it can cause real damage.</a:t>
            </a:r>
          </a:p>
          <a:p>
            <a:pPr marL="232943" indent="-232943">
              <a:buAutoNum type="arabicPeriod"/>
            </a:pPr>
            <a:endParaRPr lang="en-US" b="0" i="0" dirty="0">
              <a:solidFill>
                <a:srgbClr val="000000"/>
              </a:solidFill>
              <a:effectLst/>
              <a:latin typeface="+mn-lt"/>
            </a:endParaRPr>
          </a:p>
          <a:p>
            <a:pPr marL="232943" marR="0" lvl="0" indent="-232943" algn="l" defTabSz="914400" rtl="0" eaLnBrk="1" fontAlgn="auto" latinLnBrk="0" hangingPunct="1">
              <a:lnSpc>
                <a:spcPct val="100000"/>
              </a:lnSpc>
              <a:spcBef>
                <a:spcPts val="0"/>
              </a:spcBef>
              <a:spcAft>
                <a:spcPts val="0"/>
              </a:spcAft>
              <a:buClrTx/>
              <a:buSzTx/>
              <a:buFontTx/>
              <a:buAutoNum type="arabicPeriod"/>
              <a:tabLst/>
              <a:defRPr/>
            </a:pPr>
            <a:r>
              <a:rPr lang="en-US" b="0" i="0" dirty="0">
                <a:solidFill>
                  <a:srgbClr val="000000"/>
                </a:solidFill>
                <a:effectLst/>
                <a:latin typeface="+mn-lt"/>
              </a:rPr>
              <a:t>That is why King David prayed In </a:t>
            </a:r>
            <a:r>
              <a:rPr lang="en-US" sz="1200" kern="1200" dirty="0">
                <a:solidFill>
                  <a:schemeClr val="tx1">
                    <a:lumMod val="50000"/>
                  </a:schemeClr>
                </a:solidFill>
                <a:effectLst/>
                <a:latin typeface="+mn-lt"/>
                <a:ea typeface="+mn-ea"/>
                <a:cs typeface="+mn-cs"/>
              </a:rPr>
              <a:t>Ps. </a:t>
            </a:r>
            <a:r>
              <a:rPr lang="en-US" sz="1200" i="1" kern="1200" dirty="0">
                <a:solidFill>
                  <a:schemeClr val="tx1">
                    <a:lumMod val="50000"/>
                  </a:schemeClr>
                </a:solidFill>
                <a:effectLst/>
                <a:latin typeface="+mn-lt"/>
                <a:ea typeface="+mn-ea"/>
                <a:cs typeface="+mn-cs"/>
              </a:rPr>
              <a:t> 139:23-24 ESV)</a:t>
            </a:r>
          </a:p>
          <a:p>
            <a:pPr marL="232943" indent="-232943">
              <a:buAutoNum type="arabicPeriod"/>
            </a:pPr>
            <a:endParaRPr lang="en-US" dirty="0"/>
          </a:p>
        </p:txBody>
      </p:sp>
    </p:spTree>
    <p:extLst>
      <p:ext uri="{BB962C8B-B14F-4D97-AF65-F5344CB8AC3E}">
        <p14:creationId xmlns:p14="http://schemas.microsoft.com/office/powerpoint/2010/main" val="22637494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A7CD8-6FA9-706B-169E-FCF2358EFE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A05706-4080-0A22-72B3-27F48EF709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2FF81D-027F-5D80-C97D-7B8ADFAA9E22}"/>
              </a:ext>
            </a:extLst>
          </p:cNvPr>
          <p:cNvSpPr>
            <a:spLocks noGrp="1"/>
          </p:cNvSpPr>
          <p:nvPr>
            <p:ph type="body" idx="1"/>
          </p:nvPr>
        </p:nvSpPr>
        <p:spPr/>
        <p:txBody>
          <a:bodyPr/>
          <a:lstStyle/>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"Search me O God and no my heart...</a:t>
            </a: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Let me just challenge all of you to consider what are the next steps God wants you to take in your obedience to him </a:t>
            </a: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and also what are those things, you need to deal with and then lay aside, so you too can win the prize!</a:t>
            </a: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Hebrews 12:1-2</a:t>
            </a:r>
          </a:p>
          <a:p>
            <a:pPr marL="232943" marR="0" lvl="0" indent="-232943" algn="l" defTabSz="914400" rtl="0" eaLnBrk="1" fontAlgn="auto" latinLnBrk="0" hangingPunct="1">
              <a:lnSpc>
                <a:spcPct val="100000"/>
              </a:lnSpc>
              <a:spcBef>
                <a:spcPts val="0"/>
              </a:spcBef>
              <a:spcAft>
                <a:spcPts val="0"/>
              </a:spcAft>
              <a:buClrTx/>
              <a:buSzTx/>
              <a:buFontTx/>
              <a:buAutoNum type="arabicPeriod"/>
              <a:tabLst/>
              <a:defRPr/>
            </a:pPr>
            <a:r>
              <a:rPr lang="en-US" sz="1200" b="1" i="0" kern="1200" dirty="0">
                <a:solidFill>
                  <a:schemeClr val="tx1">
                    <a:lumMod val="50000"/>
                  </a:schemeClr>
                </a:solidFill>
                <a:effectLst/>
                <a:latin typeface="+mn-lt"/>
                <a:ea typeface="+mn-ea"/>
                <a:cs typeface="+mn-cs"/>
              </a:rPr>
              <a:t>12 </a:t>
            </a:r>
            <a:r>
              <a:rPr lang="en-US" sz="1200" b="0" i="0" kern="1200" dirty="0">
                <a:solidFill>
                  <a:schemeClr val="tx1">
                    <a:lumMod val="50000"/>
                  </a:schemeClr>
                </a:solidFill>
                <a:effectLst/>
                <a:latin typeface="+mn-lt"/>
                <a:ea typeface="+mn-ea"/>
                <a:cs typeface="+mn-cs"/>
              </a:rPr>
              <a:t>Therefore, since we are surrounded by so great a cloud of witnesses, let us also lay aside every weight, and sin which clings so closely, and let us run with endurance the race that is set before us,</a:t>
            </a:r>
            <a:r>
              <a:rPr lang="en-US" sz="1200" b="0" i="0" u="none" strike="noStrike" kern="1200" dirty="0">
                <a:solidFill>
                  <a:schemeClr val="tx1">
                    <a:lumMod val="50000"/>
                  </a:schemeClr>
                </a:solidFill>
                <a:effectLst/>
                <a:latin typeface="+mn-lt"/>
                <a:ea typeface="+mn-ea"/>
                <a:cs typeface="+mn-cs"/>
              </a:rPr>
              <a:t> </a:t>
            </a:r>
            <a:endParaRPr lang="en-US" sz="1200" i="1" kern="1200" dirty="0">
              <a:solidFill>
                <a:schemeClr val="tx1">
                  <a:lumMod val="50000"/>
                </a:schemeClr>
              </a:solidFill>
              <a:effectLst/>
              <a:latin typeface="+mn-lt"/>
              <a:ea typeface="+mn-ea"/>
              <a:cs typeface="+mn-cs"/>
            </a:endParaRPr>
          </a:p>
          <a:p>
            <a:endParaRPr lang="en-US" sz="1200" kern="1200" dirty="0">
              <a:solidFill>
                <a:schemeClr val="tx1">
                  <a:lumMod val="50000"/>
                </a:schemeClr>
              </a:solidFill>
              <a:effectLst/>
              <a:latin typeface="+mn-lt"/>
              <a:ea typeface="+mn-ea"/>
              <a:cs typeface="+mn-cs"/>
            </a:endParaRPr>
          </a:p>
          <a:p>
            <a:pPr marL="232943" indent="-232943">
              <a:buAutoNum type="arabicPeriod"/>
            </a:pPr>
            <a:endParaRPr lang="en-US" b="0" i="0" dirty="0">
              <a:solidFill>
                <a:srgbClr val="000000"/>
              </a:solidFill>
              <a:effectLst/>
              <a:latin typeface="+mn-lt"/>
            </a:endParaRPr>
          </a:p>
        </p:txBody>
      </p:sp>
      <p:sp>
        <p:nvSpPr>
          <p:cNvPr id="4" name="Slide Number Placeholder 3">
            <a:extLst>
              <a:ext uri="{FF2B5EF4-FFF2-40B4-BE49-F238E27FC236}">
                <a16:creationId xmlns:a16="http://schemas.microsoft.com/office/drawing/2014/main" id="{4F413A6E-3EF5-ECA7-144F-C39B96428B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191083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72CCB-79F8-CB7E-5082-824C73BAC6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433EBD-C113-66AE-C890-43A73F083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A4C13C-02D2-594D-C2DF-7C5B0C3969CF}"/>
              </a:ext>
            </a:extLst>
          </p:cNvPr>
          <p:cNvSpPr>
            <a:spLocks noGrp="1"/>
          </p:cNvSpPr>
          <p:nvPr>
            <p:ph type="body" idx="1"/>
          </p:nvPr>
        </p:nvSpPr>
        <p:spPr/>
        <p:txBody>
          <a:bodyPr/>
          <a:lstStyle/>
          <a:p>
            <a:r>
              <a:rPr lang="en-US" dirty="0"/>
              <a:t>What was God's plan...</a:t>
            </a:r>
          </a:p>
          <a:p>
            <a:endParaRPr lang="en-US" dirty="0"/>
          </a:p>
          <a:p>
            <a:r>
              <a:rPr lang="en-US" dirty="0"/>
              <a:t>(Slide Transition)</a:t>
            </a:r>
          </a:p>
          <a:p>
            <a:endParaRPr lang="en-US" dirty="0"/>
          </a:p>
          <a:p>
            <a:r>
              <a:rPr lang="en-US" dirty="0"/>
              <a:t>- So we can be reconciled..</a:t>
            </a:r>
          </a:p>
          <a:p>
            <a:endParaRPr lang="en-US" dirty="0"/>
          </a:p>
          <a:p>
            <a:r>
              <a:rPr lang="en-US" dirty="0"/>
              <a:t>(Slide Transition)</a:t>
            </a:r>
          </a:p>
          <a:p>
            <a:endParaRPr lang="en-US" dirty="0"/>
          </a:p>
          <a:p>
            <a:r>
              <a:rPr lang="en-US" dirty="0"/>
              <a:t>What was His eternal plan for mankind...</a:t>
            </a:r>
          </a:p>
          <a:p>
            <a:endParaRPr lang="en-US" dirty="0"/>
          </a:p>
          <a:p>
            <a:r>
              <a:rPr lang="en-US" dirty="0"/>
              <a:t>(Slide Transition)</a:t>
            </a:r>
          </a:p>
          <a:p>
            <a:endParaRPr lang="en-US" dirty="0"/>
          </a:p>
          <a:p>
            <a:r>
              <a:rPr lang="en-US" dirty="0"/>
              <a:t>Intimate eternal fellowship...</a:t>
            </a:r>
          </a:p>
          <a:p>
            <a:endParaRPr lang="en-US" dirty="0"/>
          </a:p>
          <a:p>
            <a:r>
              <a:rPr lang="en-US" dirty="0"/>
              <a:t>So here's my summary statement about God's plan since the beginning:</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5356B81-92DD-1B42-4850-3E6D3CE461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709100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5E6FE-51DF-AAD4-34E1-FBD4F1DA6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9D31B-5478-B2BD-0F12-41CFFBFC5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9D6AAF-D455-F9B1-D31C-667F04D6BF61}"/>
              </a:ext>
            </a:extLst>
          </p:cNvPr>
          <p:cNvSpPr>
            <a:spLocks noGrp="1"/>
          </p:cNvSpPr>
          <p:nvPr>
            <p:ph type="body" idx="1"/>
          </p:nvPr>
        </p:nvSpPr>
        <p:spPr/>
        <p:txBody>
          <a:bodyPr/>
          <a:lstStyle/>
          <a:p>
            <a:endParaRPr lang="en-US" dirty="0"/>
          </a:p>
          <a:p>
            <a:endParaRPr lang="en-US" dirty="0"/>
          </a:p>
          <a:p>
            <a:endParaRPr lang="en-US" dirty="0"/>
          </a:p>
          <a:p>
            <a:endParaRPr lang="en-US" dirty="0"/>
          </a:p>
          <a:p>
            <a:r>
              <a:rPr lang="en-US" dirty="0"/>
              <a:t>(Slide transition)</a:t>
            </a:r>
          </a:p>
          <a:p>
            <a:endParaRPr lang="en-US" dirty="0"/>
          </a:p>
          <a:p>
            <a:r>
              <a:rPr lang="en-US" dirty="0"/>
              <a:t>But God's plan is also</a:t>
            </a:r>
          </a:p>
        </p:txBody>
      </p:sp>
      <p:sp>
        <p:nvSpPr>
          <p:cNvPr id="4" name="Slide Number Placeholder 3">
            <a:extLst>
              <a:ext uri="{FF2B5EF4-FFF2-40B4-BE49-F238E27FC236}">
                <a16:creationId xmlns:a16="http://schemas.microsoft.com/office/drawing/2014/main" id="{E95FC123-B2E9-2B32-25FA-64393BCE17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44462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AF60B-B499-6F26-08A2-8E82C65DE3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F1E8E1-2361-9BBF-A4DD-F628BB8D95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5E8904-8F07-EC49-B3BF-776BD1FFDB87}"/>
              </a:ext>
            </a:extLst>
          </p:cNvPr>
          <p:cNvSpPr>
            <a:spLocks noGrp="1"/>
          </p:cNvSpPr>
          <p:nvPr>
            <p:ph type="body" idx="1"/>
          </p:nvPr>
        </p:nvSpPr>
        <p:spPr/>
        <p:txBody>
          <a:bodyPr/>
          <a:lstStyle/>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r>
              <a:rPr lang="en-US" b="0" i="0" u="none" strike="noStrike" dirty="0">
                <a:solidFill>
                  <a:srgbClr val="FFFFFF"/>
                </a:solidFill>
                <a:effectLst/>
                <a:latin typeface="Poppins" panose="020B0604020202020204" pitchFamily="34" charset="0"/>
              </a:rPr>
              <a:t>when we get to the end of our life...?</a:t>
            </a:r>
          </a:p>
          <a:p>
            <a:r>
              <a:rPr lang="en-US" altLang="en-US" b="0" i="0" u="none" strike="noStrike" dirty="0">
                <a:solidFill>
                  <a:srgbClr val="FFFFFF"/>
                </a:solidFill>
                <a:effectLst/>
                <a:latin typeface="Poppins" panose="020B0604020202020204" pitchFamily="34" charset="0"/>
              </a:rPr>
              <a:t>           Probably we want to do everything we can to make sure our children and grand children know the Lord.</a:t>
            </a:r>
          </a:p>
          <a:p>
            <a:endParaRPr lang="en-US" altLang="en-US" b="0" i="0" u="none" strike="noStrike" dirty="0">
              <a:solidFill>
                <a:srgbClr val="FFFFFF"/>
              </a:solidFill>
              <a:effectLst/>
              <a:latin typeface="Poppins" panose="020B0604020202020204" pitchFamily="34" charset="0"/>
            </a:endParaRPr>
          </a:p>
          <a:p>
            <a:r>
              <a:rPr lang="en-US" altLang="en-US" b="0" i="0" u="none" strike="noStrike" dirty="0">
                <a:solidFill>
                  <a:srgbClr val="FFFFFF"/>
                </a:solidFill>
                <a:effectLst/>
                <a:latin typeface="Poppins" panose="020B0604020202020204" pitchFamily="34" charset="0"/>
              </a:rPr>
              <a:t>But apart from our families' salvation, what do you want to look back and see yourself as accomplishing that has eternal value?</a:t>
            </a: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Now this is an important questions to ask and answer for at least one reason.</a:t>
            </a:r>
          </a:p>
          <a:p>
            <a:pPr marL="232943" indent="-232943">
              <a:buAutoNum type="arabicPeriod"/>
            </a:pPr>
            <a:endParaRPr lang="en-US" b="0" i="0" dirty="0">
              <a:solidFill>
                <a:srgbClr val="000000"/>
              </a:solidFill>
              <a:effectLst/>
              <a:latin typeface="+mn-lt"/>
            </a:endParaRPr>
          </a:p>
          <a:p>
            <a:pPr marL="232943" marR="0" lvl="0" indent="-232943" algn="l" defTabSz="914400" rtl="0" eaLnBrk="1" fontAlgn="auto" latinLnBrk="0" hangingPunct="1">
              <a:lnSpc>
                <a:spcPct val="100000"/>
              </a:lnSpc>
              <a:spcBef>
                <a:spcPts val="0"/>
              </a:spcBef>
              <a:spcAft>
                <a:spcPts val="0"/>
              </a:spcAft>
              <a:buClrTx/>
              <a:buSzTx/>
              <a:buFontTx/>
              <a:buAutoNum type="arabicPeriod"/>
              <a:tabLst/>
              <a:defRPr/>
            </a:pPr>
            <a:r>
              <a:rPr lang="en-US" dirty="0"/>
              <a:t>Have you heard the expression, if you aim for nothing, you will hit it every time?</a:t>
            </a:r>
          </a:p>
          <a:p>
            <a:pPr marL="232943" marR="0" lvl="0" indent="-232943"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32943" indent="-232943">
              <a:buAutoNum type="arabicPeriod"/>
            </a:pPr>
            <a:r>
              <a:rPr lang="en-US" b="0" i="0" dirty="0">
                <a:solidFill>
                  <a:srgbClr val="000000"/>
                </a:solidFill>
                <a:effectLst/>
                <a:latin typeface="+mn-lt"/>
              </a:rPr>
              <a:t>So it's important that we aim higher! (Next Slide)</a:t>
            </a: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p:txBody>
      </p:sp>
      <p:sp>
        <p:nvSpPr>
          <p:cNvPr id="4" name="Slide Number Placeholder 3">
            <a:extLst>
              <a:ext uri="{FF2B5EF4-FFF2-40B4-BE49-F238E27FC236}">
                <a16:creationId xmlns:a16="http://schemas.microsoft.com/office/drawing/2014/main" id="{9BEE4674-0F58-6E1D-83CF-D8D2AF245F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901846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C54F0-0F9C-5670-306A-322561487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8353F-DF76-2DC9-EBF5-FC3F58675F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038BF4-475A-1D8F-26BF-C3282F6355D0}"/>
              </a:ext>
            </a:extLst>
          </p:cNvPr>
          <p:cNvSpPr>
            <a:spLocks noGrp="1"/>
          </p:cNvSpPr>
          <p:nvPr>
            <p:ph type="body" idx="1"/>
          </p:nvPr>
        </p:nvSpPr>
        <p:spPr/>
        <p:txBody>
          <a:bodyPr/>
          <a:lstStyle/>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Answer: (Slide Transition)</a:t>
            </a: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p:txBody>
      </p:sp>
      <p:sp>
        <p:nvSpPr>
          <p:cNvPr id="4" name="Slide Number Placeholder 3">
            <a:extLst>
              <a:ext uri="{FF2B5EF4-FFF2-40B4-BE49-F238E27FC236}">
                <a16:creationId xmlns:a16="http://schemas.microsoft.com/office/drawing/2014/main" id="{525F2E73-D5AF-B851-E2F3-7BCE5322C2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189177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78C3F-FBD5-366D-6F1B-3BE8FCD92A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5E582-3C9D-DB0B-BF0C-06C290D094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F308C5-BEE5-B3D3-6247-FE80A5FAD435}"/>
              </a:ext>
            </a:extLst>
          </p:cNvPr>
          <p:cNvSpPr>
            <a:spLocks noGrp="1"/>
          </p:cNvSpPr>
          <p:nvPr>
            <p:ph type="body" idx="1"/>
          </p:nvPr>
        </p:nvSpPr>
        <p:spPr/>
        <p:txBody>
          <a:bodyPr/>
          <a:lstStyle/>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p:txBody>
      </p:sp>
      <p:sp>
        <p:nvSpPr>
          <p:cNvPr id="4" name="Slide Number Placeholder 3">
            <a:extLst>
              <a:ext uri="{FF2B5EF4-FFF2-40B4-BE49-F238E27FC236}">
                <a16:creationId xmlns:a16="http://schemas.microsoft.com/office/drawing/2014/main" id="{F577BDB2-8845-69EF-C9F7-3D9FB5BCFC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1924015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FBEA0-025E-CE78-4179-AB290E82FA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F6D711-98C2-6D18-E008-5D86BF28E6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FAA0BB-7620-C0D4-0F32-8E3017E6137D}"/>
              </a:ext>
            </a:extLst>
          </p:cNvPr>
          <p:cNvSpPr>
            <a:spLocks noGrp="1"/>
          </p:cNvSpPr>
          <p:nvPr>
            <p:ph type="body" idx="1"/>
          </p:nvPr>
        </p:nvSpPr>
        <p:spPr/>
        <p:txBody>
          <a:bodyPr/>
          <a:lstStyle/>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p:txBody>
      </p:sp>
      <p:sp>
        <p:nvSpPr>
          <p:cNvPr id="4" name="Slide Number Placeholder 3">
            <a:extLst>
              <a:ext uri="{FF2B5EF4-FFF2-40B4-BE49-F238E27FC236}">
                <a16:creationId xmlns:a16="http://schemas.microsoft.com/office/drawing/2014/main" id="{1B152D01-8EDE-D394-D5FB-927BC4B2EC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819395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53</a:t>
            </a:fld>
            <a:endParaRPr lang="en-US"/>
          </a:p>
        </p:txBody>
      </p:sp>
    </p:spTree>
    <p:extLst>
      <p:ext uri="{BB962C8B-B14F-4D97-AF65-F5344CB8AC3E}">
        <p14:creationId xmlns:p14="http://schemas.microsoft.com/office/powerpoint/2010/main" val="9479968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7C285-131A-E277-85AF-5D7F5E5000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85CBC-EE40-A021-9F73-371D4951BE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6AD405-2380-F5AE-8667-C7D493472B98}"/>
              </a:ext>
            </a:extLst>
          </p:cNvPr>
          <p:cNvSpPr>
            <a:spLocks noGrp="1"/>
          </p:cNvSpPr>
          <p:nvPr>
            <p:ph type="body" idx="1"/>
          </p:nvPr>
        </p:nvSpPr>
        <p:spPr/>
        <p:txBody>
          <a:bodyPr/>
          <a:lstStyle/>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p:txBody>
      </p:sp>
      <p:sp>
        <p:nvSpPr>
          <p:cNvPr id="4" name="Slide Number Placeholder 3">
            <a:extLst>
              <a:ext uri="{FF2B5EF4-FFF2-40B4-BE49-F238E27FC236}">
                <a16:creationId xmlns:a16="http://schemas.microsoft.com/office/drawing/2014/main" id="{53120628-C2D2-CAA7-512E-3742D51188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48102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6D707-1A38-C243-6DE2-97EF1E57D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EDA8B-FBE5-B322-C6F8-EDED2D39CC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FF706B-BB34-5269-B8DD-57B936FD088D}"/>
              </a:ext>
            </a:extLst>
          </p:cNvPr>
          <p:cNvSpPr>
            <a:spLocks noGrp="1"/>
          </p:cNvSpPr>
          <p:nvPr>
            <p:ph type="body" idx="1"/>
          </p:nvPr>
        </p:nvSpPr>
        <p:spPr/>
        <p:txBody>
          <a:bodyPr/>
          <a:lstStyle/>
          <a:p>
            <a:endParaRPr lang="en-US" dirty="0"/>
          </a:p>
          <a:p>
            <a:endParaRPr lang="en-US" dirty="0"/>
          </a:p>
          <a:p>
            <a:r>
              <a:rPr lang="en-US" dirty="0"/>
              <a:t>To succeed in your spiritual life,...</a:t>
            </a:r>
          </a:p>
          <a:p>
            <a:endParaRPr lang="en-US" dirty="0"/>
          </a:p>
          <a:p>
            <a:r>
              <a:rPr lang="en-US" dirty="0"/>
              <a:t>The Apostle Paul says in Col. 3:1</a:t>
            </a:r>
          </a:p>
          <a:p>
            <a:endParaRPr lang="en-US" dirty="0"/>
          </a:p>
          <a:p>
            <a:r>
              <a:rPr lang="en-US" dirty="0"/>
              <a:t>(next slide)</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6ED438A-FDB6-53DE-FC7E-0D69CB062A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8646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06E4E-9403-E5E1-97D3-D13F2DF2C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AB6E08-827F-C0B3-20C4-B627871A11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F16818-DCEF-EC70-9572-3DF9B188FDCB}"/>
              </a:ext>
            </a:extLst>
          </p:cNvPr>
          <p:cNvSpPr>
            <a:spLocks noGrp="1"/>
          </p:cNvSpPr>
          <p:nvPr>
            <p:ph type="body" idx="1"/>
          </p:nvPr>
        </p:nvSpPr>
        <p:spPr/>
        <p:txBody>
          <a:bodyPr/>
          <a:lstStyle/>
          <a:p>
            <a:pPr marL="232943" indent="-232943">
              <a:buAutoNum type="arabicPeriod"/>
            </a:pPr>
            <a:r>
              <a:rPr lang="en-US" b="0" i="0" dirty="0">
                <a:solidFill>
                  <a:srgbClr val="000000"/>
                </a:solidFill>
                <a:effectLst/>
                <a:latin typeface="+mn-lt"/>
              </a:rPr>
              <a:t>Col. 3:1</a:t>
            </a: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He also said in Phil. 3:14</a:t>
            </a: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Slide Transition:</a:t>
            </a: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Phil. 3:14</a:t>
            </a:r>
          </a:p>
          <a:p>
            <a:pPr marL="232943" indent="-232943">
              <a:buAutoNum type="arabicPeriod"/>
            </a:pPr>
            <a:endParaRPr lang="en-US" b="0" i="0" dirty="0">
              <a:solidFill>
                <a:srgbClr val="000000"/>
              </a:solidFill>
              <a:effectLst/>
              <a:latin typeface="+mn-lt"/>
            </a:endParaRP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What are those higher things we should seek for?</a:t>
            </a:r>
          </a:p>
          <a:p>
            <a:pPr marL="232943" indent="-232943">
              <a:buAutoNum type="arabicPeriod"/>
            </a:pPr>
            <a:endParaRPr lang="en-US" b="0" i="0" dirty="0">
              <a:solidFill>
                <a:srgbClr val="000000"/>
              </a:solidFill>
              <a:effectLst/>
              <a:latin typeface="+mn-lt"/>
            </a:endParaRPr>
          </a:p>
          <a:p>
            <a:pPr marL="232943" indent="-232943">
              <a:buAutoNum type="arabicPeriod"/>
            </a:pPr>
            <a:r>
              <a:rPr lang="en-US" b="0" i="0" dirty="0">
                <a:solidFill>
                  <a:srgbClr val="000000"/>
                </a:solidFill>
                <a:effectLst/>
                <a:latin typeface="+mn-lt"/>
              </a:rPr>
              <a:t>(Next Slide)</a:t>
            </a:r>
          </a:p>
        </p:txBody>
      </p:sp>
      <p:sp>
        <p:nvSpPr>
          <p:cNvPr id="4" name="Slide Number Placeholder 3">
            <a:extLst>
              <a:ext uri="{FF2B5EF4-FFF2-40B4-BE49-F238E27FC236}">
                <a16:creationId xmlns:a16="http://schemas.microsoft.com/office/drawing/2014/main" id="{17C67FD2-6150-ED46-F8A4-E82D78A69E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03799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C3F73-D5BE-FD5E-A780-B4146105D7A3}"/>
            </a:ext>
          </a:extLst>
        </p:cNvPr>
        <p:cNvGrpSpPr/>
        <p:nvPr/>
      </p:nvGrpSpPr>
      <p:grpSpPr>
        <a:xfrm>
          <a:off x="0" y="0"/>
          <a:ext cx="0" cy="0"/>
          <a:chOff x="0" y="0"/>
          <a:chExt cx="0" cy="0"/>
        </a:xfrm>
      </p:grpSpPr>
      <p:sp>
        <p:nvSpPr>
          <p:cNvPr id="158722" name="Rectangle 7">
            <a:extLst>
              <a:ext uri="{FF2B5EF4-FFF2-40B4-BE49-F238E27FC236}">
                <a16:creationId xmlns:a16="http://schemas.microsoft.com/office/drawing/2014/main" id="{1D2DA6AB-F6EA-D14F-8692-AF15AC2F0689}"/>
              </a:ext>
            </a:extLst>
          </p:cNvPr>
          <p:cNvSpPr>
            <a:spLocks noGrp="1" noChangeArrowheads="1"/>
          </p:cNvSpPr>
          <p:nvPr>
            <p:ph type="sldNum" sz="quarter" idx="5"/>
          </p:nvPr>
        </p:nvSpPr>
        <p:spPr>
          <a:noFill/>
        </p:spPr>
        <p:txBody>
          <a:bodyPr/>
          <a:lstStyle>
            <a:lvl1pPr algn="ctr" defTabSz="963613" eaLnBrk="0" hangingPunct="0">
              <a:defRPr sz="3200" u="sng">
                <a:solidFill>
                  <a:srgbClr val="FFA200"/>
                </a:solidFill>
                <a:latin typeface="Galatia SIL" pitchFamily="2" charset="0"/>
              </a:defRPr>
            </a:lvl1pPr>
            <a:lvl2pPr marL="742950" indent="-285750" algn="ctr" defTabSz="963613" eaLnBrk="0" hangingPunct="0">
              <a:defRPr sz="3200" u="sng">
                <a:solidFill>
                  <a:srgbClr val="FFA200"/>
                </a:solidFill>
                <a:latin typeface="Galatia SIL" pitchFamily="2" charset="0"/>
              </a:defRPr>
            </a:lvl2pPr>
            <a:lvl3pPr marL="1143000" indent="-228600" algn="ctr" defTabSz="963613" eaLnBrk="0" hangingPunct="0">
              <a:defRPr sz="3200" u="sng">
                <a:solidFill>
                  <a:srgbClr val="FFA200"/>
                </a:solidFill>
                <a:latin typeface="Galatia SIL" pitchFamily="2" charset="0"/>
              </a:defRPr>
            </a:lvl3pPr>
            <a:lvl4pPr marL="1600200" indent="-228600" algn="ctr" defTabSz="963613" eaLnBrk="0" hangingPunct="0">
              <a:defRPr sz="3200" u="sng">
                <a:solidFill>
                  <a:srgbClr val="FFA200"/>
                </a:solidFill>
                <a:latin typeface="Galatia SIL" pitchFamily="2" charset="0"/>
              </a:defRPr>
            </a:lvl4pPr>
            <a:lvl5pPr marL="2057400" indent="-228600" algn="ctr" defTabSz="963613" eaLnBrk="0" hangingPunct="0">
              <a:defRPr sz="3200" u="sng">
                <a:solidFill>
                  <a:srgbClr val="FFA200"/>
                </a:solidFill>
                <a:latin typeface="Galatia SIL" pitchFamily="2" charset="0"/>
              </a:defRPr>
            </a:lvl5pPr>
            <a:lvl6pPr marL="2514600" indent="-228600" algn="ctr" defTabSz="963613" eaLnBrk="0" fontAlgn="base" hangingPunct="0">
              <a:spcBef>
                <a:spcPct val="0"/>
              </a:spcBef>
              <a:spcAft>
                <a:spcPct val="0"/>
              </a:spcAft>
              <a:defRPr sz="3200" u="sng">
                <a:solidFill>
                  <a:srgbClr val="FFA200"/>
                </a:solidFill>
                <a:latin typeface="Galatia SIL" pitchFamily="2" charset="0"/>
              </a:defRPr>
            </a:lvl6pPr>
            <a:lvl7pPr marL="2971800" indent="-228600" algn="ctr" defTabSz="963613" eaLnBrk="0" fontAlgn="base" hangingPunct="0">
              <a:spcBef>
                <a:spcPct val="0"/>
              </a:spcBef>
              <a:spcAft>
                <a:spcPct val="0"/>
              </a:spcAft>
              <a:defRPr sz="3200" u="sng">
                <a:solidFill>
                  <a:srgbClr val="FFA200"/>
                </a:solidFill>
                <a:latin typeface="Galatia SIL" pitchFamily="2" charset="0"/>
              </a:defRPr>
            </a:lvl7pPr>
            <a:lvl8pPr marL="3429000" indent="-228600" algn="ctr" defTabSz="963613" eaLnBrk="0" fontAlgn="base" hangingPunct="0">
              <a:spcBef>
                <a:spcPct val="0"/>
              </a:spcBef>
              <a:spcAft>
                <a:spcPct val="0"/>
              </a:spcAft>
              <a:defRPr sz="3200" u="sng">
                <a:solidFill>
                  <a:srgbClr val="FFA200"/>
                </a:solidFill>
                <a:latin typeface="Galatia SIL" pitchFamily="2" charset="0"/>
              </a:defRPr>
            </a:lvl8pPr>
            <a:lvl9pPr marL="3886200" indent="-228600" algn="ctr" defTabSz="963613" eaLnBrk="0" fontAlgn="base" hangingPunct="0">
              <a:spcBef>
                <a:spcPct val="0"/>
              </a:spcBef>
              <a:spcAft>
                <a:spcPct val="0"/>
              </a:spcAft>
              <a:defRPr sz="3200" u="sng">
                <a:solidFill>
                  <a:srgbClr val="FFA200"/>
                </a:solidFill>
                <a:latin typeface="Galatia SIL" pitchFamily="2" charset="0"/>
              </a:defRPr>
            </a:lvl9pPr>
          </a:lstStyle>
          <a:p>
            <a:pPr marL="0" marR="0" lvl="0" indent="0" algn="r" defTabSz="963613" rtl="0" eaLnBrk="0" fontAlgn="base" latinLnBrk="0" hangingPunct="0">
              <a:lnSpc>
                <a:spcPct val="100000"/>
              </a:lnSpc>
              <a:spcBef>
                <a:spcPct val="0"/>
              </a:spcBef>
              <a:spcAft>
                <a:spcPct val="0"/>
              </a:spcAft>
              <a:buClrTx/>
              <a:buSzTx/>
              <a:buFontTx/>
              <a:buNone/>
              <a:tabLst/>
              <a:defRPr/>
            </a:pPr>
            <a:fld id="{E3EAA3C8-6012-4A4A-BAD2-8B6EC67CF5EE}" type="slidenum">
              <a:rPr kumimoji="0" lang="en-US" sz="1200" b="0" i="0" u="none" strike="noStrike" kern="1200" cap="none" spc="0" normalizeH="0" baseline="0" noProof="0" smtClean="0">
                <a:ln>
                  <a:noFill/>
                </a:ln>
                <a:solidFill>
                  <a:srgbClr val="000000"/>
                </a:solidFill>
                <a:effectLst/>
                <a:uLnTx/>
                <a:uFillTx/>
                <a:latin typeface="Arial Unicode MS" pitchFamily="34" charset="-128"/>
                <a:ea typeface="+mn-ea"/>
                <a:cs typeface="+mn-cs"/>
              </a:rPr>
              <a:pPr marL="0" marR="0" lvl="0" indent="0" algn="r" defTabSz="963613"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Unicode MS" pitchFamily="34" charset="-128"/>
              <a:ea typeface="+mn-ea"/>
              <a:cs typeface="+mn-cs"/>
            </a:endParaRPr>
          </a:p>
        </p:txBody>
      </p:sp>
      <p:sp>
        <p:nvSpPr>
          <p:cNvPr id="158723" name="Rectangle 2">
            <a:extLst>
              <a:ext uri="{FF2B5EF4-FFF2-40B4-BE49-F238E27FC236}">
                <a16:creationId xmlns:a16="http://schemas.microsoft.com/office/drawing/2014/main" id="{A5C48AF3-D852-AC1C-35C0-620EED009A4F}"/>
              </a:ext>
            </a:extLst>
          </p:cNvPr>
          <p:cNvSpPr>
            <a:spLocks noGrp="1" noRot="1" noChangeAspect="1" noChangeArrowheads="1" noTextEdit="1"/>
          </p:cNvSpPr>
          <p:nvPr>
            <p:ph type="sldImg"/>
          </p:nvPr>
        </p:nvSpPr>
        <p:spPr>
          <a:xfrm>
            <a:off x="4270375" y="28575"/>
            <a:ext cx="3844925" cy="2163763"/>
          </a:xfrm>
          <a:solidFill>
            <a:srgbClr val="FFFFFF"/>
          </a:solidFill>
          <a:ln/>
        </p:spPr>
      </p:sp>
      <p:sp>
        <p:nvSpPr>
          <p:cNvPr id="158724" name="Rectangle 3">
            <a:extLst>
              <a:ext uri="{FF2B5EF4-FFF2-40B4-BE49-F238E27FC236}">
                <a16:creationId xmlns:a16="http://schemas.microsoft.com/office/drawing/2014/main" id="{CB204ACB-35F9-B922-414B-17CBAA975BEC}"/>
              </a:ext>
            </a:extLst>
          </p:cNvPr>
          <p:cNvSpPr>
            <a:spLocks noChangeArrowheads="1"/>
          </p:cNvSpPr>
          <p:nvPr/>
        </p:nvSpPr>
        <p:spPr bwMode="auto">
          <a:xfrm>
            <a:off x="549276" y="1414464"/>
            <a:ext cx="6550025" cy="750411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4266" tIns="47133" rIns="94266" bIns="47133"/>
          <a:lstStyle/>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LOVE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is the greatest good.</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LOVE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requires free choice.</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FREE CHOICE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implies the possibility </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		</a:t>
            </a:r>
            <a:r>
              <a:rPr kumimoji="1" lang="en-US" sz="16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of the opposite choice.</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GOD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alone is love, the greatest good.</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GREATEST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good for humanity is God’s love.</a:t>
            </a:r>
            <a:r>
              <a:rPr kumimoji="1" lang="en-US" sz="16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 </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GREATEST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evil for humanity is rejecting God.</a:t>
            </a:r>
            <a:endParaRPr kumimoji="1" lang="en-US" sz="16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8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8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evil is to stop free choices.</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free choices is to stop love.</a:t>
            </a:r>
            <a:endPar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love is to stop the greatest good.</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the greatest good is the greatest evil.</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1600" b="1" i="1" u="sng"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2500" b="1" i="1" u="sng" strike="noStrike" kern="1200" cap="none" spc="0" normalizeH="0" baseline="0" noProof="0">
                <a:ln>
                  <a:noFill/>
                </a:ln>
                <a:solidFill>
                  <a:srgbClr val="000000"/>
                </a:solidFill>
                <a:effectLst/>
                <a:uLnTx/>
                <a:uFillTx/>
                <a:latin typeface="Times New Roman" pitchFamily="18" charset="0"/>
                <a:ea typeface="+mn-ea"/>
                <a:cs typeface="Arial" pitchFamily="34" charset="0"/>
              </a:rPr>
              <a:t>Question</a:t>
            </a:r>
            <a:r>
              <a:rPr kumimoji="1" lang="en-US" sz="2500" b="1" i="1" u="none" strike="noStrike" kern="1200" cap="none" spc="0" normalizeH="0" baseline="0" noProof="0">
                <a:ln>
                  <a:noFill/>
                </a:ln>
                <a:solidFill>
                  <a:srgbClr val="000000"/>
                </a:solidFill>
                <a:effectLst/>
                <a:uLnTx/>
                <a:uFillTx/>
                <a:latin typeface="Times New Roman" pitchFamily="18" charset="0"/>
                <a:ea typeface="+mn-ea"/>
                <a:cs typeface="Arial" pitchFamily="34" charset="0"/>
              </a:rPr>
              <a:t>:</a:t>
            </a:r>
            <a:endParaRPr kumimoji="1" lang="en-US" sz="2500" b="1" i="1" u="sng"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900" b="1" i="1" u="none" strike="noStrike" kern="1200" cap="none" spc="0" normalizeH="0" baseline="0" noProof="0">
                <a:ln>
                  <a:noFill/>
                </a:ln>
                <a:solidFill>
                  <a:srgbClr val="000000"/>
                </a:solidFill>
                <a:effectLst/>
                <a:uLnTx/>
                <a:uFillTx/>
                <a:latin typeface="Times New Roman" pitchFamily="18" charset="0"/>
                <a:ea typeface="+mn-ea"/>
                <a:cs typeface="Arial" pitchFamily="34" charset="0"/>
              </a:rPr>
              <a:t>Do you really want God to stop your evil?</a:t>
            </a:r>
            <a:endParaRPr kumimoji="1" lang="en-US" sz="2500" b="1" i="1" u="sng"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2" name="Notes Placeholder 1">
            <a:extLst>
              <a:ext uri="{FF2B5EF4-FFF2-40B4-BE49-F238E27FC236}">
                <a16:creationId xmlns:a16="http://schemas.microsoft.com/office/drawing/2014/main" id="{0D3E2B76-E9C6-A118-97D8-69FC97B67A25}"/>
              </a:ext>
            </a:extLst>
          </p:cNvPr>
          <p:cNvSpPr>
            <a:spLocks noGrp="1"/>
          </p:cNvSpPr>
          <p:nvPr>
            <p:ph type="body" idx="1"/>
          </p:nvPr>
        </p:nvSpPr>
        <p:spPr>
          <a:xfrm>
            <a:off x="527505" y="5638800"/>
            <a:ext cx="5608320" cy="4183380"/>
          </a:xfrm>
        </p:spPr>
        <p:txBody>
          <a:bodyPr/>
          <a:lstStyle/>
          <a:p>
            <a:r>
              <a:rPr lang="en-US" dirty="0"/>
              <a:t>This is important answer because once we understand what that was, we may have a better idea of how we can make the most of the time the Lord has given us in this life.</a:t>
            </a:r>
          </a:p>
          <a:p>
            <a:endParaRPr lang="en-US" dirty="0"/>
          </a:p>
          <a:p>
            <a:r>
              <a:rPr lang="en-US" dirty="0"/>
              <a:t>(Transition thought)</a:t>
            </a:r>
          </a:p>
          <a:p>
            <a:endParaRPr lang="en-US" dirty="0"/>
          </a:p>
          <a:p>
            <a:r>
              <a:rPr lang="en-US" dirty="0"/>
              <a:t>But before we see how the bible answers this question, I think it would be helpful to better understand what God's plan for you and I was not.</a:t>
            </a:r>
          </a:p>
          <a:p>
            <a:endParaRPr lang="en-US" dirty="0"/>
          </a:p>
          <a:p>
            <a:r>
              <a:rPr lang="en-US" dirty="0"/>
              <a:t>Next Slide</a:t>
            </a:r>
          </a:p>
          <a:p>
            <a:endParaRPr lang="en-US" dirty="0"/>
          </a:p>
        </p:txBody>
      </p:sp>
    </p:spTree>
    <p:extLst>
      <p:ext uri="{BB962C8B-B14F-4D97-AF65-F5344CB8AC3E}">
        <p14:creationId xmlns:p14="http://schemas.microsoft.com/office/powerpoint/2010/main" val="1903489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929D3-A30C-BB5D-5963-DD787E8905F2}"/>
            </a:ext>
          </a:extLst>
        </p:cNvPr>
        <p:cNvGrpSpPr/>
        <p:nvPr/>
      </p:nvGrpSpPr>
      <p:grpSpPr>
        <a:xfrm>
          <a:off x="0" y="0"/>
          <a:ext cx="0" cy="0"/>
          <a:chOff x="0" y="0"/>
          <a:chExt cx="0" cy="0"/>
        </a:xfrm>
      </p:grpSpPr>
      <p:sp>
        <p:nvSpPr>
          <p:cNvPr id="158722" name="Rectangle 7">
            <a:extLst>
              <a:ext uri="{FF2B5EF4-FFF2-40B4-BE49-F238E27FC236}">
                <a16:creationId xmlns:a16="http://schemas.microsoft.com/office/drawing/2014/main" id="{5464DDBE-9952-B695-1198-E32701E3C54B}"/>
              </a:ext>
            </a:extLst>
          </p:cNvPr>
          <p:cNvSpPr>
            <a:spLocks noGrp="1" noChangeArrowheads="1"/>
          </p:cNvSpPr>
          <p:nvPr>
            <p:ph type="sldNum" sz="quarter" idx="5"/>
          </p:nvPr>
        </p:nvSpPr>
        <p:spPr>
          <a:noFill/>
        </p:spPr>
        <p:txBody>
          <a:bodyPr/>
          <a:lstStyle>
            <a:lvl1pPr algn="ctr" defTabSz="963613" eaLnBrk="0" hangingPunct="0">
              <a:defRPr sz="3200" u="sng">
                <a:solidFill>
                  <a:srgbClr val="FFA200"/>
                </a:solidFill>
                <a:latin typeface="Galatia SIL" pitchFamily="2" charset="0"/>
              </a:defRPr>
            </a:lvl1pPr>
            <a:lvl2pPr marL="742950" indent="-285750" algn="ctr" defTabSz="963613" eaLnBrk="0" hangingPunct="0">
              <a:defRPr sz="3200" u="sng">
                <a:solidFill>
                  <a:srgbClr val="FFA200"/>
                </a:solidFill>
                <a:latin typeface="Galatia SIL" pitchFamily="2" charset="0"/>
              </a:defRPr>
            </a:lvl2pPr>
            <a:lvl3pPr marL="1143000" indent="-228600" algn="ctr" defTabSz="963613" eaLnBrk="0" hangingPunct="0">
              <a:defRPr sz="3200" u="sng">
                <a:solidFill>
                  <a:srgbClr val="FFA200"/>
                </a:solidFill>
                <a:latin typeface="Galatia SIL" pitchFamily="2" charset="0"/>
              </a:defRPr>
            </a:lvl3pPr>
            <a:lvl4pPr marL="1600200" indent="-228600" algn="ctr" defTabSz="963613" eaLnBrk="0" hangingPunct="0">
              <a:defRPr sz="3200" u="sng">
                <a:solidFill>
                  <a:srgbClr val="FFA200"/>
                </a:solidFill>
                <a:latin typeface="Galatia SIL" pitchFamily="2" charset="0"/>
              </a:defRPr>
            </a:lvl4pPr>
            <a:lvl5pPr marL="2057400" indent="-228600" algn="ctr" defTabSz="963613" eaLnBrk="0" hangingPunct="0">
              <a:defRPr sz="3200" u="sng">
                <a:solidFill>
                  <a:srgbClr val="FFA200"/>
                </a:solidFill>
                <a:latin typeface="Galatia SIL" pitchFamily="2" charset="0"/>
              </a:defRPr>
            </a:lvl5pPr>
            <a:lvl6pPr marL="2514600" indent="-228600" algn="ctr" defTabSz="963613" eaLnBrk="0" fontAlgn="base" hangingPunct="0">
              <a:spcBef>
                <a:spcPct val="0"/>
              </a:spcBef>
              <a:spcAft>
                <a:spcPct val="0"/>
              </a:spcAft>
              <a:defRPr sz="3200" u="sng">
                <a:solidFill>
                  <a:srgbClr val="FFA200"/>
                </a:solidFill>
                <a:latin typeface="Galatia SIL" pitchFamily="2" charset="0"/>
              </a:defRPr>
            </a:lvl6pPr>
            <a:lvl7pPr marL="2971800" indent="-228600" algn="ctr" defTabSz="963613" eaLnBrk="0" fontAlgn="base" hangingPunct="0">
              <a:spcBef>
                <a:spcPct val="0"/>
              </a:spcBef>
              <a:spcAft>
                <a:spcPct val="0"/>
              </a:spcAft>
              <a:defRPr sz="3200" u="sng">
                <a:solidFill>
                  <a:srgbClr val="FFA200"/>
                </a:solidFill>
                <a:latin typeface="Galatia SIL" pitchFamily="2" charset="0"/>
              </a:defRPr>
            </a:lvl7pPr>
            <a:lvl8pPr marL="3429000" indent="-228600" algn="ctr" defTabSz="963613" eaLnBrk="0" fontAlgn="base" hangingPunct="0">
              <a:spcBef>
                <a:spcPct val="0"/>
              </a:spcBef>
              <a:spcAft>
                <a:spcPct val="0"/>
              </a:spcAft>
              <a:defRPr sz="3200" u="sng">
                <a:solidFill>
                  <a:srgbClr val="FFA200"/>
                </a:solidFill>
                <a:latin typeface="Galatia SIL" pitchFamily="2" charset="0"/>
              </a:defRPr>
            </a:lvl8pPr>
            <a:lvl9pPr marL="3886200" indent="-228600" algn="ctr" defTabSz="963613" eaLnBrk="0" fontAlgn="base" hangingPunct="0">
              <a:spcBef>
                <a:spcPct val="0"/>
              </a:spcBef>
              <a:spcAft>
                <a:spcPct val="0"/>
              </a:spcAft>
              <a:defRPr sz="3200" u="sng">
                <a:solidFill>
                  <a:srgbClr val="FFA200"/>
                </a:solidFill>
                <a:latin typeface="Galatia SIL" pitchFamily="2" charset="0"/>
              </a:defRPr>
            </a:lvl9pPr>
          </a:lstStyle>
          <a:p>
            <a:pPr marL="0" marR="0" lvl="0" indent="0" algn="r" defTabSz="963613" rtl="0" eaLnBrk="0" fontAlgn="base" latinLnBrk="0" hangingPunct="0">
              <a:lnSpc>
                <a:spcPct val="100000"/>
              </a:lnSpc>
              <a:spcBef>
                <a:spcPct val="0"/>
              </a:spcBef>
              <a:spcAft>
                <a:spcPct val="0"/>
              </a:spcAft>
              <a:buClrTx/>
              <a:buSzTx/>
              <a:buFontTx/>
              <a:buNone/>
              <a:tabLst/>
              <a:defRPr/>
            </a:pPr>
            <a:fld id="{E3EAA3C8-6012-4A4A-BAD2-8B6EC67CF5EE}" type="slidenum">
              <a:rPr kumimoji="0" lang="en-US" sz="1200" b="0" i="0" u="none" strike="noStrike" kern="1200" cap="none" spc="0" normalizeH="0" baseline="0" noProof="0" smtClean="0">
                <a:ln>
                  <a:noFill/>
                </a:ln>
                <a:solidFill>
                  <a:srgbClr val="000000"/>
                </a:solidFill>
                <a:effectLst/>
                <a:uLnTx/>
                <a:uFillTx/>
                <a:latin typeface="Arial Unicode MS" pitchFamily="34" charset="-128"/>
                <a:ea typeface="+mn-ea"/>
                <a:cs typeface="+mn-cs"/>
              </a:rPr>
              <a:pPr marL="0" marR="0" lvl="0" indent="0" algn="r" defTabSz="963613"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Unicode MS" pitchFamily="34" charset="-128"/>
              <a:ea typeface="+mn-ea"/>
              <a:cs typeface="+mn-cs"/>
            </a:endParaRPr>
          </a:p>
        </p:txBody>
      </p:sp>
      <p:sp>
        <p:nvSpPr>
          <p:cNvPr id="158723" name="Rectangle 2">
            <a:extLst>
              <a:ext uri="{FF2B5EF4-FFF2-40B4-BE49-F238E27FC236}">
                <a16:creationId xmlns:a16="http://schemas.microsoft.com/office/drawing/2014/main" id="{EE2157DF-6B0F-A04B-E3E3-B28973FC217C}"/>
              </a:ext>
            </a:extLst>
          </p:cNvPr>
          <p:cNvSpPr>
            <a:spLocks noGrp="1" noRot="1" noChangeAspect="1" noChangeArrowheads="1" noTextEdit="1"/>
          </p:cNvSpPr>
          <p:nvPr>
            <p:ph type="sldImg"/>
          </p:nvPr>
        </p:nvSpPr>
        <p:spPr>
          <a:xfrm>
            <a:off x="4270375" y="28575"/>
            <a:ext cx="3844925" cy="2163763"/>
          </a:xfrm>
          <a:solidFill>
            <a:srgbClr val="FFFFFF"/>
          </a:solidFill>
          <a:ln/>
        </p:spPr>
      </p:sp>
      <p:sp>
        <p:nvSpPr>
          <p:cNvPr id="158724" name="Rectangle 3">
            <a:extLst>
              <a:ext uri="{FF2B5EF4-FFF2-40B4-BE49-F238E27FC236}">
                <a16:creationId xmlns:a16="http://schemas.microsoft.com/office/drawing/2014/main" id="{BC0ABD62-DE37-6F16-9E1A-FD96ACA55AAB}"/>
              </a:ext>
            </a:extLst>
          </p:cNvPr>
          <p:cNvSpPr>
            <a:spLocks noChangeArrowheads="1"/>
          </p:cNvSpPr>
          <p:nvPr/>
        </p:nvSpPr>
        <p:spPr bwMode="auto">
          <a:xfrm>
            <a:off x="549276" y="1414464"/>
            <a:ext cx="6550025" cy="750411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4266" tIns="47133" rIns="94266" bIns="47133"/>
          <a:lstStyle/>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LOVE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is the greatest good.</a:t>
            </a:r>
            <a:endPar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LOVE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requires free choice.</a:t>
            </a:r>
            <a:endPar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FREE CHOICE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implies the possibility </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r>
              <a:rPr kumimoji="1" lang="en-US" sz="16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of the opposite choice.</a:t>
            </a:r>
            <a:endPar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GOD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alone is love, the greatest good.</a:t>
            </a:r>
            <a:endPar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GREATEST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good for humanity is God’s love.</a:t>
            </a:r>
            <a:r>
              <a:rPr kumimoji="1" lang="en-US" sz="16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GREATEST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evil for humanity is rejecting God.</a:t>
            </a:r>
            <a:endParaRPr kumimoji="1" lang="en-US" sz="16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8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8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evil is to stop free choices.</a:t>
            </a:r>
            <a:endPar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free choices is to stop love.</a:t>
            </a:r>
            <a:endPar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love is to stop the greatest good.</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TO STOP </a:t>
            </a:r>
            <a:r>
              <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the greatest good is the greatest evil.</a:t>
            </a: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endParaRPr kumimoji="1" lang="en-US" sz="16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25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rPr>
              <a:t>Question</a:t>
            </a:r>
            <a:r>
              <a:rPr kumimoji="1" lang="en-US" sz="2500" b="1" i="1"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a:t>
            </a:r>
            <a:endParaRPr kumimoji="1" lang="en-US" sz="25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
                <a:srgbClr val="4F81BD"/>
              </a:buClr>
              <a:buSzTx/>
              <a:buFont typeface="Monotype Sorts" pitchFamily="2" charset="2"/>
              <a:buNone/>
              <a:tabLst/>
              <a:defRPr/>
            </a:pPr>
            <a:r>
              <a:rPr kumimoji="1" lang="en-US" sz="1900" b="1" i="1"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Do you really want God to stop your evil?</a:t>
            </a:r>
            <a:endParaRPr kumimoji="1" lang="en-US" sz="2500" b="1" i="1" u="sng"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2" name="Notes Placeholder 1">
            <a:extLst>
              <a:ext uri="{FF2B5EF4-FFF2-40B4-BE49-F238E27FC236}">
                <a16:creationId xmlns:a16="http://schemas.microsoft.com/office/drawing/2014/main" id="{87381A93-6738-F3EA-9391-98BCDAD00937}"/>
              </a:ext>
            </a:extLst>
          </p:cNvPr>
          <p:cNvSpPr>
            <a:spLocks noGrp="1"/>
          </p:cNvSpPr>
          <p:nvPr>
            <p:ph type="body" idx="1"/>
          </p:nvPr>
        </p:nvSpPr>
        <p:spPr/>
        <p:txBody>
          <a:bodyPr/>
          <a:lstStyle/>
          <a:p>
            <a:endParaRPr lang="en-US" dirty="0"/>
          </a:p>
          <a:p>
            <a:r>
              <a:rPr lang="en-US" dirty="0"/>
              <a:t>We see in scripture that sometimes God's plan is to use suffering and trials is a part of His </a:t>
            </a:r>
            <a:r>
              <a:rPr lang="en-US" dirty="0" err="1"/>
              <a:t>santification</a:t>
            </a:r>
            <a:r>
              <a:rPr lang="en-US" dirty="0"/>
              <a:t> process.</a:t>
            </a:r>
          </a:p>
          <a:p>
            <a:endParaRPr lang="en-US" dirty="0"/>
          </a:p>
          <a:p>
            <a:r>
              <a:rPr lang="en-US" dirty="0"/>
              <a:t>James 1:2-4 says</a:t>
            </a:r>
          </a:p>
          <a:p>
            <a:endParaRPr lang="en-US" dirty="0"/>
          </a:p>
          <a:p>
            <a:r>
              <a:rPr lang="en-US" dirty="0"/>
              <a:t>(Next Slide)</a:t>
            </a:r>
          </a:p>
        </p:txBody>
      </p:sp>
    </p:spTree>
    <p:extLst>
      <p:ext uri="{BB962C8B-B14F-4D97-AF65-F5344CB8AC3E}">
        <p14:creationId xmlns:p14="http://schemas.microsoft.com/office/powerpoint/2010/main" val="2971922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normAutofit/>
          </a:bodyPr>
          <a:lstStyle>
            <a:lvl1pPr>
              <a:defRPr sz="3599" b="1">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1523601" y="2362202"/>
            <a:ext cx="10055782" cy="3763963"/>
          </a:xfrm>
        </p:spPr>
        <p:txBody>
          <a:bodyPr/>
          <a:lstStyle>
            <a:lvl1pPr>
              <a:defRPr>
                <a:solidFill>
                  <a:schemeClr val="bg1"/>
                </a:solidFill>
                <a:latin typeface="Tekton Pro Cond" pitchFamily="34" charset="0"/>
              </a:defRPr>
            </a:lvl1pPr>
            <a:lvl2pPr>
              <a:defRPr>
                <a:solidFill>
                  <a:schemeClr val="bg1"/>
                </a:solidFill>
                <a:latin typeface="Tekton Pro Cond" pitchFamily="34" charset="0"/>
              </a:defRPr>
            </a:lvl2pPr>
            <a:lvl3pPr>
              <a:defRPr>
                <a:solidFill>
                  <a:schemeClr val="bg1"/>
                </a:solidFill>
                <a:latin typeface="Tekton Pro Cond" pitchFamily="34" charset="0"/>
              </a:defRPr>
            </a:lvl3pPr>
            <a:lvl4pPr>
              <a:defRPr>
                <a:solidFill>
                  <a:schemeClr val="bg1"/>
                </a:solidFill>
                <a:latin typeface="Tekton Pro Cond" pitchFamily="34" charset="0"/>
              </a:defRPr>
            </a:lvl4pPr>
            <a:lvl5pPr>
              <a:defRPr>
                <a:solidFill>
                  <a:schemeClr val="bg1"/>
                </a:solidFill>
                <a:latin typeface="Tekton Pro Cond"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04721" y="5806322"/>
            <a:ext cx="1225662" cy="899278"/>
          </a:xfrm>
          <a:prstGeom prst="rect">
            <a:avLst/>
          </a:prstGeom>
        </p:spPr>
      </p:pic>
    </p:spTree>
    <p:extLst>
      <p:ext uri="{BB962C8B-B14F-4D97-AF65-F5344CB8AC3E}">
        <p14:creationId xmlns:p14="http://schemas.microsoft.com/office/powerpoint/2010/main" val="3490314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61" y="1535113"/>
            <a:ext cx="5385514" cy="639762"/>
          </a:xfrm>
        </p:spPr>
        <p:txBody>
          <a:bodyPr anchor="b"/>
          <a:lstStyle>
            <a:lvl1pPr marL="0" indent="0">
              <a:buNone/>
              <a:defRPr sz="2320" b="1"/>
            </a:lvl1pPr>
            <a:lvl2pPr marL="418124" indent="0">
              <a:buNone/>
              <a:defRPr sz="1898" b="1"/>
            </a:lvl2pPr>
            <a:lvl3pPr marL="836131" indent="0">
              <a:buNone/>
              <a:defRPr sz="1898" b="1"/>
            </a:lvl3pPr>
            <a:lvl4pPr marL="1254241" indent="0">
              <a:buNone/>
              <a:defRPr sz="1617" b="1"/>
            </a:lvl4pPr>
            <a:lvl5pPr marL="1672269" indent="0">
              <a:buNone/>
              <a:defRPr sz="1617" b="1"/>
            </a:lvl5pPr>
            <a:lvl6pPr marL="2090337" indent="0">
              <a:buNone/>
              <a:defRPr sz="1617" b="1"/>
            </a:lvl6pPr>
            <a:lvl7pPr marL="2508393" indent="0">
              <a:buNone/>
              <a:defRPr sz="1617" b="1"/>
            </a:lvl7pPr>
            <a:lvl8pPr marL="2926472" indent="0">
              <a:buNone/>
              <a:defRPr sz="1617" b="1"/>
            </a:lvl8pPr>
            <a:lvl9pPr marL="3344496" indent="0">
              <a:buNone/>
              <a:defRPr sz="1617" b="1"/>
            </a:lvl9pPr>
          </a:lstStyle>
          <a:p>
            <a:pPr lvl="0"/>
            <a:r>
              <a:rPr lang="en-US"/>
              <a:t>Click to edit Master text styles</a:t>
            </a:r>
          </a:p>
        </p:txBody>
      </p:sp>
      <p:sp>
        <p:nvSpPr>
          <p:cNvPr id="4" name="Content Placeholder 3"/>
          <p:cNvSpPr>
            <a:spLocks noGrp="1"/>
          </p:cNvSpPr>
          <p:nvPr>
            <p:ph sz="half" idx="2"/>
          </p:nvPr>
        </p:nvSpPr>
        <p:spPr>
          <a:xfrm>
            <a:off x="609461" y="2174875"/>
            <a:ext cx="5385514" cy="3951288"/>
          </a:xfrm>
        </p:spPr>
        <p:txBody>
          <a:bodyPr/>
          <a:lstStyle>
            <a:lvl1pPr>
              <a:defRPr sz="2320"/>
            </a:lvl1pPr>
            <a:lvl2pPr>
              <a:defRPr sz="1898"/>
            </a:lvl2pPr>
            <a:lvl3pPr>
              <a:defRPr sz="189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62" y="1535113"/>
            <a:ext cx="5387630" cy="639762"/>
          </a:xfrm>
        </p:spPr>
        <p:txBody>
          <a:bodyPr anchor="b"/>
          <a:lstStyle>
            <a:lvl1pPr marL="0" indent="0">
              <a:buNone/>
              <a:defRPr sz="2320" b="1"/>
            </a:lvl1pPr>
            <a:lvl2pPr marL="418124" indent="0">
              <a:buNone/>
              <a:defRPr sz="1898" b="1"/>
            </a:lvl2pPr>
            <a:lvl3pPr marL="836131" indent="0">
              <a:buNone/>
              <a:defRPr sz="1898" b="1"/>
            </a:lvl3pPr>
            <a:lvl4pPr marL="1254241" indent="0">
              <a:buNone/>
              <a:defRPr sz="1617" b="1"/>
            </a:lvl4pPr>
            <a:lvl5pPr marL="1672269" indent="0">
              <a:buNone/>
              <a:defRPr sz="1617" b="1"/>
            </a:lvl5pPr>
            <a:lvl6pPr marL="2090337" indent="0">
              <a:buNone/>
              <a:defRPr sz="1617" b="1"/>
            </a:lvl6pPr>
            <a:lvl7pPr marL="2508393" indent="0">
              <a:buNone/>
              <a:defRPr sz="1617" b="1"/>
            </a:lvl7pPr>
            <a:lvl8pPr marL="2926472" indent="0">
              <a:buNone/>
              <a:defRPr sz="1617" b="1"/>
            </a:lvl8pPr>
            <a:lvl9pPr marL="3344496" indent="0">
              <a:buNone/>
              <a:defRPr sz="1617" b="1"/>
            </a:lvl9pPr>
          </a:lstStyle>
          <a:p>
            <a:pPr lvl="0"/>
            <a:r>
              <a:rPr lang="en-US"/>
              <a:t>Click to edit Master text styles</a:t>
            </a:r>
          </a:p>
        </p:txBody>
      </p:sp>
      <p:sp>
        <p:nvSpPr>
          <p:cNvPr id="6" name="Content Placeholder 5"/>
          <p:cNvSpPr>
            <a:spLocks noGrp="1"/>
          </p:cNvSpPr>
          <p:nvPr>
            <p:ph sz="quarter" idx="4"/>
          </p:nvPr>
        </p:nvSpPr>
        <p:spPr>
          <a:xfrm>
            <a:off x="6191762" y="2174875"/>
            <a:ext cx="5387630" cy="3951288"/>
          </a:xfrm>
        </p:spPr>
        <p:txBody>
          <a:bodyPr/>
          <a:lstStyle>
            <a:lvl1pPr>
              <a:defRPr sz="2320"/>
            </a:lvl1pPr>
            <a:lvl2pPr>
              <a:defRPr sz="1898"/>
            </a:lvl2pPr>
            <a:lvl3pPr>
              <a:defRPr sz="189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2015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8" y="1535113"/>
            <a:ext cx="5385514" cy="639762"/>
          </a:xfrm>
        </p:spPr>
        <p:txBody>
          <a:bodyPr anchor="b"/>
          <a:lstStyle>
            <a:lvl1pPr marL="0" indent="0">
              <a:buNone/>
              <a:defRPr sz="2320" b="1"/>
            </a:lvl1pPr>
            <a:lvl2pPr marL="442962" indent="0">
              <a:buNone/>
              <a:defRPr sz="1898" b="1"/>
            </a:lvl2pPr>
            <a:lvl3pPr marL="885997" indent="0">
              <a:buNone/>
              <a:defRPr sz="1828" b="1"/>
            </a:lvl3pPr>
            <a:lvl4pPr marL="1328858" indent="0">
              <a:buNone/>
              <a:defRPr sz="1617" b="1"/>
            </a:lvl4pPr>
            <a:lvl5pPr marL="1771809" indent="0">
              <a:buNone/>
              <a:defRPr sz="1617" b="1"/>
            </a:lvl5pPr>
            <a:lvl6pPr marL="2214744" indent="0">
              <a:buNone/>
              <a:defRPr sz="1617" b="1"/>
            </a:lvl6pPr>
            <a:lvl7pPr marL="2657693" indent="0">
              <a:buNone/>
              <a:defRPr sz="1617" b="1"/>
            </a:lvl7pPr>
            <a:lvl8pPr marL="3100646" indent="0">
              <a:buNone/>
              <a:defRPr sz="1617" b="1"/>
            </a:lvl8pPr>
            <a:lvl9pPr marL="3543578" indent="0">
              <a:buNone/>
              <a:defRPr sz="1617" b="1"/>
            </a:lvl9pPr>
          </a:lstStyle>
          <a:p>
            <a:pPr lvl="0"/>
            <a:r>
              <a:rPr lang="en-US"/>
              <a:t>Click to edit Master text styles</a:t>
            </a:r>
          </a:p>
        </p:txBody>
      </p:sp>
      <p:sp>
        <p:nvSpPr>
          <p:cNvPr id="4" name="Content Placeholder 3"/>
          <p:cNvSpPr>
            <a:spLocks noGrp="1"/>
          </p:cNvSpPr>
          <p:nvPr>
            <p:ph sz="half" idx="2"/>
          </p:nvPr>
        </p:nvSpPr>
        <p:spPr>
          <a:xfrm>
            <a:off x="609448" y="2174875"/>
            <a:ext cx="5385514" cy="3951288"/>
          </a:xfrm>
        </p:spPr>
        <p:txBody>
          <a:bodyPr/>
          <a:lstStyle>
            <a:lvl1pPr>
              <a:defRPr sz="2320"/>
            </a:lvl1pPr>
            <a:lvl2pPr>
              <a:defRPr sz="189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60" y="1535113"/>
            <a:ext cx="5387630" cy="639762"/>
          </a:xfrm>
        </p:spPr>
        <p:txBody>
          <a:bodyPr anchor="b"/>
          <a:lstStyle>
            <a:lvl1pPr marL="0" indent="0">
              <a:buNone/>
              <a:defRPr sz="2320" b="1"/>
            </a:lvl1pPr>
            <a:lvl2pPr marL="442962" indent="0">
              <a:buNone/>
              <a:defRPr sz="1898" b="1"/>
            </a:lvl2pPr>
            <a:lvl3pPr marL="885997" indent="0">
              <a:buNone/>
              <a:defRPr sz="1828" b="1"/>
            </a:lvl3pPr>
            <a:lvl4pPr marL="1328858" indent="0">
              <a:buNone/>
              <a:defRPr sz="1617" b="1"/>
            </a:lvl4pPr>
            <a:lvl5pPr marL="1771809" indent="0">
              <a:buNone/>
              <a:defRPr sz="1617" b="1"/>
            </a:lvl5pPr>
            <a:lvl6pPr marL="2214744" indent="0">
              <a:buNone/>
              <a:defRPr sz="1617" b="1"/>
            </a:lvl6pPr>
            <a:lvl7pPr marL="2657693" indent="0">
              <a:buNone/>
              <a:defRPr sz="1617" b="1"/>
            </a:lvl7pPr>
            <a:lvl8pPr marL="3100646" indent="0">
              <a:buNone/>
              <a:defRPr sz="1617" b="1"/>
            </a:lvl8pPr>
            <a:lvl9pPr marL="3543578" indent="0">
              <a:buNone/>
              <a:defRPr sz="1617" b="1"/>
            </a:lvl9pPr>
          </a:lstStyle>
          <a:p>
            <a:pPr lvl="0"/>
            <a:r>
              <a:rPr lang="en-US"/>
              <a:t>Click to edit Master text styles</a:t>
            </a:r>
          </a:p>
        </p:txBody>
      </p:sp>
      <p:sp>
        <p:nvSpPr>
          <p:cNvPr id="6" name="Content Placeholder 5"/>
          <p:cNvSpPr>
            <a:spLocks noGrp="1"/>
          </p:cNvSpPr>
          <p:nvPr>
            <p:ph sz="quarter" idx="4"/>
          </p:nvPr>
        </p:nvSpPr>
        <p:spPr>
          <a:xfrm>
            <a:off x="6191760" y="2174875"/>
            <a:ext cx="5387630" cy="3951288"/>
          </a:xfrm>
        </p:spPr>
        <p:txBody>
          <a:bodyPr/>
          <a:lstStyle>
            <a:lvl1pPr>
              <a:defRPr sz="2320"/>
            </a:lvl1pPr>
            <a:lvl2pPr>
              <a:defRPr sz="189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A1A880-907C-42A4-904E-C38B10AA4630}" type="datetimeFigureOut">
              <a:rPr lang="en-US" smtClean="0">
                <a:solidFill>
                  <a:prstClr val="black">
                    <a:tint val="75000"/>
                  </a:prstClr>
                </a:solidFill>
              </a:rPr>
              <a:pPr/>
              <a:t>4/17/26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96913"/>
            <a:fld id="{86CB4B4D-7CA3-9044-876B-883B54F8677D}" type="slidenum">
              <a:rPr lang="en-US" smtClean="0">
                <a:solidFill>
                  <a:prstClr val="black">
                    <a:tint val="75000"/>
                  </a:prstClr>
                </a:solidFill>
              </a:rPr>
              <a:pPr defTabSz="396913"/>
              <a:t>‹#›</a:t>
            </a:fld>
            <a:endParaRPr lang="en-US" dirty="0">
              <a:solidFill>
                <a:prstClr val="black">
                  <a:tint val="75000"/>
                </a:prstClr>
              </a:solidFill>
            </a:endParaRPr>
          </a:p>
        </p:txBody>
      </p:sp>
    </p:spTree>
    <p:extLst>
      <p:ext uri="{BB962C8B-B14F-4D97-AF65-F5344CB8AC3E}">
        <p14:creationId xmlns:p14="http://schemas.microsoft.com/office/powerpoint/2010/main" val="39514334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A1A880-907C-42A4-904E-C38B10AA4630}" type="datetimeFigureOut">
              <a:rPr lang="en-US" smtClean="0">
                <a:solidFill>
                  <a:prstClr val="black">
                    <a:tint val="75000"/>
                  </a:prstClr>
                </a:solidFill>
              </a:rPr>
              <a:pPr/>
              <a:t>4/17/26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96913"/>
            <a:fld id="{86CB4B4D-7CA3-9044-876B-883B54F8677D}" type="slidenum">
              <a:rPr lang="en-US" smtClean="0">
                <a:solidFill>
                  <a:prstClr val="black">
                    <a:tint val="75000"/>
                  </a:prstClr>
                </a:solidFill>
              </a:rPr>
              <a:pPr defTabSz="396913"/>
              <a:t>‹#›</a:t>
            </a:fld>
            <a:endParaRPr lang="en-US" dirty="0">
              <a:solidFill>
                <a:prstClr val="black">
                  <a:tint val="75000"/>
                </a:prstClr>
              </a:solidFill>
            </a:endParaRPr>
          </a:p>
        </p:txBody>
      </p:sp>
    </p:spTree>
    <p:extLst>
      <p:ext uri="{BB962C8B-B14F-4D97-AF65-F5344CB8AC3E}">
        <p14:creationId xmlns:p14="http://schemas.microsoft.com/office/powerpoint/2010/main" val="92932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A1A880-907C-42A4-904E-C38B10AA4630}" type="datetimeFigureOut">
              <a:rPr lang="en-US" smtClean="0">
                <a:solidFill>
                  <a:prstClr val="black">
                    <a:tint val="75000"/>
                  </a:prstClr>
                </a:solidFill>
              </a:rPr>
              <a:pPr/>
              <a:t>4/17/26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6CB4B4D-7CA3-9044-876B-883B54F867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42486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4" y="273050"/>
            <a:ext cx="4010040" cy="1162050"/>
          </a:xfrm>
        </p:spPr>
        <p:txBody>
          <a:bodyPr anchor="b"/>
          <a:lstStyle>
            <a:lvl1pPr algn="l">
              <a:defRPr sz="1898" b="1"/>
            </a:lvl1pPr>
          </a:lstStyle>
          <a:p>
            <a:r>
              <a:rPr lang="en-US"/>
              <a:t>Click to edit Master title style</a:t>
            </a:r>
          </a:p>
        </p:txBody>
      </p:sp>
      <p:sp>
        <p:nvSpPr>
          <p:cNvPr id="3" name="Content Placeholder 2"/>
          <p:cNvSpPr>
            <a:spLocks noGrp="1"/>
          </p:cNvSpPr>
          <p:nvPr>
            <p:ph idx="1"/>
          </p:nvPr>
        </p:nvSpPr>
        <p:spPr>
          <a:xfrm>
            <a:off x="4765493" y="273662"/>
            <a:ext cx="6813891" cy="5853113"/>
          </a:xfrm>
        </p:spPr>
        <p:txBody>
          <a:bodyPr/>
          <a:lstStyle>
            <a:lvl1pPr>
              <a:defRPr sz="3305"/>
            </a:lvl1pPr>
            <a:lvl2pPr>
              <a:defRPr sz="2742"/>
            </a:lvl2pPr>
            <a:lvl3pPr>
              <a:defRPr sz="2320"/>
            </a:lvl3pPr>
            <a:lvl4pPr>
              <a:defRPr sz="1898"/>
            </a:lvl4pPr>
            <a:lvl5pPr>
              <a:defRPr sz="1898"/>
            </a:lvl5pPr>
            <a:lvl6pPr>
              <a:defRPr sz="1898"/>
            </a:lvl6pPr>
            <a:lvl7pPr>
              <a:defRPr sz="1898"/>
            </a:lvl7pPr>
            <a:lvl8pPr>
              <a:defRPr sz="1898"/>
            </a:lvl8pPr>
            <a:lvl9pPr>
              <a:defRPr sz="18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4" y="1435101"/>
            <a:ext cx="4010040" cy="4691063"/>
          </a:xfrm>
        </p:spPr>
        <p:txBody>
          <a:bodyPr/>
          <a:lstStyle>
            <a:lvl1pPr marL="0" indent="0">
              <a:buNone/>
              <a:defRPr sz="1406"/>
            </a:lvl1pPr>
            <a:lvl2pPr marL="442962" indent="0">
              <a:buNone/>
              <a:defRPr sz="1195"/>
            </a:lvl2pPr>
            <a:lvl3pPr marL="885997" indent="0">
              <a:buNone/>
              <a:defRPr sz="984"/>
            </a:lvl3pPr>
            <a:lvl4pPr marL="1328858" indent="0">
              <a:buNone/>
              <a:defRPr sz="914"/>
            </a:lvl4pPr>
            <a:lvl5pPr marL="1771809" indent="0">
              <a:buNone/>
              <a:defRPr sz="914"/>
            </a:lvl5pPr>
            <a:lvl6pPr marL="2214744" indent="0">
              <a:buNone/>
              <a:defRPr sz="914"/>
            </a:lvl6pPr>
            <a:lvl7pPr marL="2657693" indent="0">
              <a:buNone/>
              <a:defRPr sz="914"/>
            </a:lvl7pPr>
            <a:lvl8pPr marL="3100646" indent="0">
              <a:buNone/>
              <a:defRPr sz="914"/>
            </a:lvl8pPr>
            <a:lvl9pPr marL="3543578" indent="0">
              <a:buNone/>
              <a:defRPr sz="914"/>
            </a:lvl9pPr>
          </a:lstStyle>
          <a:p>
            <a:pPr lvl="0"/>
            <a:r>
              <a:rPr lang="en-US"/>
              <a:t>Click to edit Master text styles</a:t>
            </a:r>
          </a:p>
        </p:txBody>
      </p:sp>
      <p:sp>
        <p:nvSpPr>
          <p:cNvPr id="5" name="Date Placeholder 4"/>
          <p:cNvSpPr>
            <a:spLocks noGrp="1"/>
          </p:cNvSpPr>
          <p:nvPr>
            <p:ph type="dt" sz="half" idx="10"/>
          </p:nvPr>
        </p:nvSpPr>
        <p:spPr/>
        <p:txBody>
          <a:bodyPr/>
          <a:lstStyle/>
          <a:p>
            <a:fld id="{09A1A880-907C-42A4-904E-C38B10AA4630}" type="datetimeFigureOut">
              <a:rPr lang="en-US" smtClean="0">
                <a:solidFill>
                  <a:prstClr val="black">
                    <a:tint val="75000"/>
                  </a:prstClr>
                </a:solidFill>
              </a:rPr>
              <a:pPr/>
              <a:t>4/17/26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96913"/>
            <a:fld id="{86CB4B4D-7CA3-9044-876B-883B54F8677D}" type="slidenum">
              <a:rPr lang="en-US" smtClean="0">
                <a:solidFill>
                  <a:prstClr val="black">
                    <a:tint val="75000"/>
                  </a:prstClr>
                </a:solidFill>
              </a:rPr>
              <a:pPr defTabSz="396913"/>
              <a:t>‹#›</a:t>
            </a:fld>
            <a:endParaRPr lang="en-US" dirty="0">
              <a:solidFill>
                <a:prstClr val="black">
                  <a:tint val="75000"/>
                </a:prstClr>
              </a:solidFill>
            </a:endParaRPr>
          </a:p>
        </p:txBody>
      </p:sp>
    </p:spTree>
    <p:extLst>
      <p:ext uri="{BB962C8B-B14F-4D97-AF65-F5344CB8AC3E}">
        <p14:creationId xmlns:p14="http://schemas.microsoft.com/office/powerpoint/2010/main" val="35895828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6" y="4800600"/>
            <a:ext cx="7313295" cy="566738"/>
          </a:xfrm>
        </p:spPr>
        <p:txBody>
          <a:bodyPr anchor="b"/>
          <a:lstStyle>
            <a:lvl1pPr algn="l">
              <a:defRPr sz="1898" b="1"/>
            </a:lvl1pPr>
          </a:lstStyle>
          <a:p>
            <a:r>
              <a:rPr lang="en-US"/>
              <a:t>Click to edit Master title style</a:t>
            </a:r>
          </a:p>
        </p:txBody>
      </p:sp>
      <p:sp>
        <p:nvSpPr>
          <p:cNvPr id="3" name="Picture Placeholder 2"/>
          <p:cNvSpPr>
            <a:spLocks noGrp="1"/>
          </p:cNvSpPr>
          <p:nvPr>
            <p:ph type="pic" idx="1"/>
          </p:nvPr>
        </p:nvSpPr>
        <p:spPr>
          <a:xfrm>
            <a:off x="2389096" y="612775"/>
            <a:ext cx="7313295" cy="4114800"/>
          </a:xfrm>
        </p:spPr>
        <p:txBody>
          <a:bodyPr/>
          <a:lstStyle>
            <a:lvl1pPr marL="0" indent="0">
              <a:buNone/>
              <a:defRPr sz="3305"/>
            </a:lvl1pPr>
            <a:lvl2pPr marL="442962" indent="0">
              <a:buNone/>
              <a:defRPr sz="2742"/>
            </a:lvl2pPr>
            <a:lvl3pPr marL="885997" indent="0">
              <a:buNone/>
              <a:defRPr sz="2320"/>
            </a:lvl3pPr>
            <a:lvl4pPr marL="1328858" indent="0">
              <a:buNone/>
              <a:defRPr sz="1898"/>
            </a:lvl4pPr>
            <a:lvl5pPr marL="1771809" indent="0">
              <a:buNone/>
              <a:defRPr sz="1898"/>
            </a:lvl5pPr>
            <a:lvl6pPr marL="2214744" indent="0">
              <a:buNone/>
              <a:defRPr sz="1898"/>
            </a:lvl6pPr>
            <a:lvl7pPr marL="2657693" indent="0">
              <a:buNone/>
              <a:defRPr sz="1898"/>
            </a:lvl7pPr>
            <a:lvl8pPr marL="3100646" indent="0">
              <a:buNone/>
              <a:defRPr sz="1898"/>
            </a:lvl8pPr>
            <a:lvl9pPr marL="3543578" indent="0">
              <a:buNone/>
              <a:defRPr sz="1898"/>
            </a:lvl9pPr>
          </a:lstStyle>
          <a:p>
            <a:endParaRPr lang="en-US" dirty="0"/>
          </a:p>
        </p:txBody>
      </p:sp>
      <p:sp>
        <p:nvSpPr>
          <p:cNvPr id="4" name="Text Placeholder 3"/>
          <p:cNvSpPr>
            <a:spLocks noGrp="1"/>
          </p:cNvSpPr>
          <p:nvPr>
            <p:ph type="body" sz="half" idx="2"/>
          </p:nvPr>
        </p:nvSpPr>
        <p:spPr>
          <a:xfrm>
            <a:off x="2389096" y="5367338"/>
            <a:ext cx="7313295" cy="804862"/>
          </a:xfrm>
        </p:spPr>
        <p:txBody>
          <a:bodyPr/>
          <a:lstStyle>
            <a:lvl1pPr marL="0" indent="0">
              <a:buNone/>
              <a:defRPr sz="1406"/>
            </a:lvl1pPr>
            <a:lvl2pPr marL="442962" indent="0">
              <a:buNone/>
              <a:defRPr sz="1195"/>
            </a:lvl2pPr>
            <a:lvl3pPr marL="885997" indent="0">
              <a:buNone/>
              <a:defRPr sz="984"/>
            </a:lvl3pPr>
            <a:lvl4pPr marL="1328858" indent="0">
              <a:buNone/>
              <a:defRPr sz="914"/>
            </a:lvl4pPr>
            <a:lvl5pPr marL="1771809" indent="0">
              <a:buNone/>
              <a:defRPr sz="914"/>
            </a:lvl5pPr>
            <a:lvl6pPr marL="2214744" indent="0">
              <a:buNone/>
              <a:defRPr sz="914"/>
            </a:lvl6pPr>
            <a:lvl7pPr marL="2657693" indent="0">
              <a:buNone/>
              <a:defRPr sz="914"/>
            </a:lvl7pPr>
            <a:lvl8pPr marL="3100646" indent="0">
              <a:buNone/>
              <a:defRPr sz="914"/>
            </a:lvl8pPr>
            <a:lvl9pPr marL="3543578" indent="0">
              <a:buNone/>
              <a:defRPr sz="914"/>
            </a:lvl9pPr>
          </a:lstStyle>
          <a:p>
            <a:pPr lvl="0"/>
            <a:r>
              <a:rPr lang="en-US"/>
              <a:t>Click to edit Master text styles</a:t>
            </a:r>
          </a:p>
        </p:txBody>
      </p:sp>
      <p:sp>
        <p:nvSpPr>
          <p:cNvPr id="5" name="Date Placeholder 4"/>
          <p:cNvSpPr>
            <a:spLocks noGrp="1"/>
          </p:cNvSpPr>
          <p:nvPr>
            <p:ph type="dt" sz="half" idx="10"/>
          </p:nvPr>
        </p:nvSpPr>
        <p:spPr/>
        <p:txBody>
          <a:bodyPr/>
          <a:lstStyle/>
          <a:p>
            <a:fld id="{09A1A880-907C-42A4-904E-C38B10AA4630}" type="datetimeFigureOut">
              <a:rPr lang="en-US" smtClean="0">
                <a:solidFill>
                  <a:prstClr val="black">
                    <a:tint val="75000"/>
                  </a:prstClr>
                </a:solidFill>
              </a:rPr>
              <a:pPr/>
              <a:t>4/17/26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96913"/>
            <a:fld id="{86CB4B4D-7CA3-9044-876B-883B54F8677D}" type="slidenum">
              <a:rPr lang="en-US" smtClean="0">
                <a:solidFill>
                  <a:prstClr val="black">
                    <a:tint val="75000"/>
                  </a:prstClr>
                </a:solidFill>
              </a:rPr>
              <a:pPr defTabSz="396913"/>
              <a:t>‹#›</a:t>
            </a:fld>
            <a:endParaRPr lang="en-US" dirty="0">
              <a:solidFill>
                <a:prstClr val="black">
                  <a:tint val="75000"/>
                </a:prstClr>
              </a:solidFill>
            </a:endParaRPr>
          </a:p>
        </p:txBody>
      </p:sp>
    </p:spTree>
    <p:extLst>
      <p:ext uri="{BB962C8B-B14F-4D97-AF65-F5344CB8AC3E}">
        <p14:creationId xmlns:p14="http://schemas.microsoft.com/office/powerpoint/2010/main" val="16192297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1A880-907C-42A4-904E-C38B10AA4630}" type="datetimeFigureOut">
              <a:rPr lang="en-US" smtClean="0">
                <a:solidFill>
                  <a:prstClr val="black">
                    <a:tint val="75000"/>
                  </a:prstClr>
                </a:solidFill>
              </a:rPr>
              <a:pPr/>
              <a:t>4/17/26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96913"/>
            <a:fld id="{86CB4B4D-7CA3-9044-876B-883B54F8677D}" type="slidenum">
              <a:rPr lang="en-US" smtClean="0">
                <a:solidFill>
                  <a:prstClr val="black">
                    <a:tint val="75000"/>
                  </a:prstClr>
                </a:solidFill>
              </a:rPr>
              <a:pPr defTabSz="396913"/>
              <a:t>‹#›</a:t>
            </a:fld>
            <a:endParaRPr lang="en-US" dirty="0">
              <a:solidFill>
                <a:prstClr val="black">
                  <a:tint val="75000"/>
                </a:prstClr>
              </a:solidFill>
            </a:endParaRPr>
          </a:p>
        </p:txBody>
      </p:sp>
    </p:spTree>
    <p:extLst>
      <p:ext uri="{BB962C8B-B14F-4D97-AF65-F5344CB8AC3E}">
        <p14:creationId xmlns:p14="http://schemas.microsoft.com/office/powerpoint/2010/main" val="19822596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67611" y="391137"/>
            <a:ext cx="3900000" cy="8321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67608" y="391137"/>
            <a:ext cx="11496856" cy="8321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1A880-907C-42A4-904E-C38B10AA4630}" type="datetimeFigureOut">
              <a:rPr lang="en-US" smtClean="0">
                <a:solidFill>
                  <a:prstClr val="black">
                    <a:tint val="75000"/>
                  </a:prstClr>
                </a:solidFill>
              </a:rPr>
              <a:pPr/>
              <a:t>4/17/26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96913"/>
            <a:fld id="{86CB4B4D-7CA3-9044-876B-883B54F8677D}" type="slidenum">
              <a:rPr lang="en-US" smtClean="0">
                <a:solidFill>
                  <a:prstClr val="black">
                    <a:tint val="75000"/>
                  </a:prstClr>
                </a:solidFill>
              </a:rPr>
              <a:pPr defTabSz="396913"/>
              <a:t>‹#›</a:t>
            </a:fld>
            <a:endParaRPr lang="en-US" dirty="0">
              <a:solidFill>
                <a:prstClr val="black">
                  <a:tint val="75000"/>
                </a:prstClr>
              </a:solidFill>
            </a:endParaRPr>
          </a:p>
        </p:txBody>
      </p:sp>
    </p:spTree>
    <p:extLst>
      <p:ext uri="{BB962C8B-B14F-4D97-AF65-F5344CB8AC3E}">
        <p14:creationId xmlns:p14="http://schemas.microsoft.com/office/powerpoint/2010/main" val="29490286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483" y="987552"/>
            <a:ext cx="8382864" cy="3081528"/>
          </a:xfrm>
        </p:spPr>
        <p:txBody>
          <a:bodyPr anchor="b">
            <a:normAutofit/>
          </a:bodyPr>
          <a:lstStyle>
            <a:lvl1pPr algn="ctr">
              <a:defRPr sz="5398"/>
            </a:lvl1pPr>
          </a:lstStyle>
          <a:p>
            <a:r>
              <a:rPr lang="en-US"/>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4749" y="4480562"/>
            <a:ext cx="5992331" cy="1166495"/>
          </a:xfrm>
        </p:spPr>
        <p:txBody>
          <a:bodyPr>
            <a:normAutofit/>
          </a:bodyPr>
          <a:lstStyle>
            <a:lvl1pPr marL="0" indent="0" algn="ctr">
              <a:buNone/>
              <a:defRPr sz="1400" cap="all" spc="600" baseline="0"/>
            </a:lvl1pPr>
            <a:lvl2pPr marL="457063" indent="0" algn="ctr">
              <a:buNone/>
              <a:defRPr sz="1400"/>
            </a:lvl2pPr>
            <a:lvl3pPr marL="914126" indent="0" algn="ctr">
              <a:buNone/>
              <a:defRPr sz="1400"/>
            </a:lvl3pPr>
            <a:lvl4pPr marL="1371189" indent="0" algn="ctr">
              <a:buNone/>
              <a:defRPr sz="1400"/>
            </a:lvl4pPr>
            <a:lvl5pPr marL="1828251" indent="0" algn="ctr">
              <a:buNone/>
              <a:defRPr sz="1400"/>
            </a:lvl5pPr>
            <a:lvl6pPr marL="2285314" indent="0" algn="ctr">
              <a:buNone/>
              <a:defRPr sz="1400"/>
            </a:lvl6pPr>
            <a:lvl7pPr marL="2742377" indent="0" algn="ctr">
              <a:buNone/>
              <a:defRPr sz="1400"/>
            </a:lvl7pPr>
            <a:lvl8pPr marL="3199440" indent="0" algn="ctr">
              <a:buNone/>
              <a:defRPr sz="1400"/>
            </a:lvl8pPr>
            <a:lvl9pPr marL="3656503" indent="0" algn="ctr">
              <a:buNone/>
              <a:defRPr sz="1400"/>
            </a:lvl9pPr>
          </a:lstStyle>
          <a:p>
            <a:r>
              <a:rPr lang="en-US"/>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A068949A-688B-4AED-AA8E-F203BA3310F5}" type="datetimeFigureOut">
              <a:rPr lang="en-US" dirty="0"/>
              <a:t>4/17/26</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24578CCF-2EC4-44CB-A694-F6F6E59A3985}" type="slidenum">
              <a:rPr lang="en-US" dirty="0"/>
              <a:t>‹#›</a:t>
            </a:fld>
            <a:endParaRPr lang="en-US"/>
          </a:p>
        </p:txBody>
      </p:sp>
    </p:spTree>
    <p:extLst>
      <p:ext uri="{BB962C8B-B14F-4D97-AF65-F5344CB8AC3E}">
        <p14:creationId xmlns:p14="http://schemas.microsoft.com/office/powerpoint/2010/main" val="15866968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10C57B2A-1291-46F4-B4CC-8BAFDF935B56}" type="datetimeFigureOut">
              <a:rPr lang="en-US" dirty="0"/>
              <a:t>4/17/26</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24578CCF-2EC4-44CB-A694-F6F6E59A3985}" type="slidenum">
              <a:rPr lang="en-US" dirty="0"/>
              <a:t>‹#›</a:t>
            </a:fld>
            <a:endParaRPr lang="en-US"/>
          </a:p>
        </p:txBody>
      </p:sp>
    </p:spTree>
    <p:extLst>
      <p:ext uri="{BB962C8B-B14F-4D97-AF65-F5344CB8AC3E}">
        <p14:creationId xmlns:p14="http://schemas.microsoft.com/office/powerpoint/2010/main" val="19171710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570" y="1709738"/>
            <a:ext cx="9428355" cy="2852737"/>
          </a:xfrm>
        </p:spPr>
        <p:txBody>
          <a:bodyPr anchor="b">
            <a:normAutofit/>
          </a:bodyPr>
          <a:lstStyle>
            <a:lvl1pPr>
              <a:defRPr sz="5398"/>
            </a:lvl1pPr>
          </a:lstStyle>
          <a:p>
            <a:r>
              <a:rPr lang="en-US"/>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570" y="4589464"/>
            <a:ext cx="9428355"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2E76B3B4-A63D-42FA-B9D1-41D36384F384}" type="datetimeFigureOut">
              <a:rPr lang="en-US" dirty="0"/>
              <a:t>4/17/26</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24578CCF-2EC4-44CB-A694-F6F6E59A3985}" type="slidenum">
              <a:rPr lang="en-US" dirty="0"/>
              <a:t>‹#›</a:t>
            </a:fld>
            <a:endParaRPr lang="en-US"/>
          </a:p>
        </p:txBody>
      </p:sp>
    </p:spTree>
    <p:extLst>
      <p:ext uri="{BB962C8B-B14F-4D97-AF65-F5344CB8AC3E}">
        <p14:creationId xmlns:p14="http://schemas.microsoft.com/office/powerpoint/2010/main" val="3710790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58715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570" y="1825625"/>
            <a:ext cx="468283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8234" y="1825625"/>
            <a:ext cx="468283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1BBF0803-F60A-46DD-B88E-307855619A34}" type="datetimeFigureOut">
              <a:rPr lang="en-US" dirty="0"/>
              <a:t>4/17/26</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24578CCF-2EC4-44CB-A694-F6F6E59A3985}" type="slidenum">
              <a:rPr lang="en-US" dirty="0"/>
              <a:t>‹#›</a:t>
            </a:fld>
            <a:endParaRPr lang="en-US"/>
          </a:p>
        </p:txBody>
      </p:sp>
    </p:spTree>
    <p:extLst>
      <p:ext uri="{BB962C8B-B14F-4D97-AF65-F5344CB8AC3E}">
        <p14:creationId xmlns:p14="http://schemas.microsoft.com/office/powerpoint/2010/main" val="13704695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569" y="365126"/>
            <a:ext cx="989735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570" y="1681163"/>
            <a:ext cx="4870863" cy="823912"/>
          </a:xfrm>
        </p:spPr>
        <p:txBody>
          <a:bodyPr anchor="b">
            <a:noAutofit/>
          </a:bodyPr>
          <a:lstStyle>
            <a:lvl1pPr marL="0" indent="0">
              <a:buNone/>
              <a:defRPr sz="1600" b="1" cap="all" spc="300" baseline="0"/>
            </a:lvl1pPr>
            <a:lvl2pPr marL="457063" indent="0">
              <a:buNone/>
              <a:defRPr sz="1600" b="1"/>
            </a:lvl2pPr>
            <a:lvl3pPr marL="914126" indent="0">
              <a:buNone/>
              <a:defRPr sz="16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569" y="2510632"/>
            <a:ext cx="4870864" cy="3684588"/>
          </a:xfrm>
        </p:spPr>
        <p:txBody>
          <a:bodyPr/>
          <a:lstStyle>
            <a:lvl2pPr>
              <a:defRPr b="1"/>
            </a:lvl2pPr>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8276" y="1681163"/>
            <a:ext cx="4848646" cy="823912"/>
          </a:xfrm>
        </p:spPr>
        <p:txBody>
          <a:bodyPr anchor="b">
            <a:noAutofit/>
          </a:bodyPr>
          <a:lstStyle>
            <a:lvl1pPr marL="0" indent="0">
              <a:buNone/>
              <a:defRPr sz="1600" b="1" cap="all" spc="300" baseline="0"/>
            </a:lvl1pPr>
            <a:lvl2pPr marL="457063" indent="0">
              <a:buNone/>
              <a:defRPr sz="1600" b="1"/>
            </a:lvl2pPr>
            <a:lvl3pPr marL="914126" indent="0">
              <a:buNone/>
              <a:defRPr sz="16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8276" y="2505075"/>
            <a:ext cx="4870865" cy="3684588"/>
          </a:xfrm>
        </p:spPr>
        <p:txBody>
          <a:bodyPr/>
          <a:lstStyle>
            <a:lvl2pPr>
              <a:defRPr b="1"/>
            </a:lvl2pPr>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583B4245-B7F0-48F5-9A59-408A637F0829}" type="datetimeFigureOut">
              <a:rPr lang="en-US" dirty="0"/>
              <a:t>4/17/26</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r>
              <a:rPr lang="en-US"/>
              <a:t>
              </a:t>
            </a:r>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24578CCF-2EC4-44CB-A694-F6F6E59A3985}" type="slidenum">
              <a:rPr lang="en-US" dirty="0"/>
              <a:t>‹#›</a:t>
            </a:fld>
            <a:endParaRPr lang="en-US"/>
          </a:p>
        </p:txBody>
      </p:sp>
    </p:spTree>
    <p:extLst>
      <p:ext uri="{BB962C8B-B14F-4D97-AF65-F5344CB8AC3E}">
        <p14:creationId xmlns:p14="http://schemas.microsoft.com/office/powerpoint/2010/main" val="17688241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C1A9FBFC-AFD0-49F7-9AAB-86AF5F4471C2}" type="datetimeFigureOut">
              <a:rPr lang="en-US" dirty="0"/>
              <a:t>4/17/26</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r>
              <a:rPr lang="en-US"/>
              <a:t>
              </a:t>
            </a:r>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24578CCF-2EC4-44CB-A694-F6F6E59A3985}" type="slidenum">
              <a:rPr lang="en-US" dirty="0"/>
              <a:t>‹#›</a:t>
            </a:fld>
            <a:endParaRPr lang="en-US"/>
          </a:p>
        </p:txBody>
      </p:sp>
    </p:spTree>
    <p:extLst>
      <p:ext uri="{BB962C8B-B14F-4D97-AF65-F5344CB8AC3E}">
        <p14:creationId xmlns:p14="http://schemas.microsoft.com/office/powerpoint/2010/main" val="24892918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46DAEFA3-A6B6-4916-BD87-2F7F0B6DE4AC}" type="datetimeFigureOut">
              <a:rPr lang="en-US" dirty="0"/>
              <a:t>4/17/26</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r>
              <a:rPr lang="en-US"/>
              <a:t>
              </a:t>
            </a:r>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24578CCF-2EC4-44CB-A694-F6F6E59A3985}" type="slidenum">
              <a:rPr lang="en-US" dirty="0"/>
              <a:t>‹#›</a:t>
            </a:fld>
            <a:endParaRPr lang="en-US"/>
          </a:p>
        </p:txBody>
      </p:sp>
    </p:spTree>
    <p:extLst>
      <p:ext uri="{BB962C8B-B14F-4D97-AF65-F5344CB8AC3E}">
        <p14:creationId xmlns:p14="http://schemas.microsoft.com/office/powerpoint/2010/main" val="23346436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1839" y="457201"/>
            <a:ext cx="5650681" cy="5403850"/>
          </a:xfrm>
        </p:spPr>
        <p:txBody>
          <a:bodyPr/>
          <a:lstStyle>
            <a:lvl1pPr>
              <a:defRPr sz="3199"/>
            </a:lvl1pPr>
            <a:lvl2pPr>
              <a:defRPr sz="2799" b="1"/>
            </a:lvl2pPr>
            <a:lvl3pPr>
              <a:defRPr sz="2399" b="0"/>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3D928FE2-E902-4B86-B2C7-4AE6B54CDB70}" type="datetimeFigureOut">
              <a:rPr lang="en-US" dirty="0"/>
              <a:t>4/17/26</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24578CCF-2EC4-44CB-A694-F6F6E59A3985}" type="slidenum">
              <a:rPr lang="en-US" dirty="0"/>
              <a:t>‹#›</a:t>
            </a:fld>
            <a:endParaRPr lang="en-US"/>
          </a:p>
        </p:txBody>
      </p:sp>
    </p:spTree>
    <p:extLst>
      <p:ext uri="{BB962C8B-B14F-4D97-AF65-F5344CB8AC3E}">
        <p14:creationId xmlns:p14="http://schemas.microsoft.com/office/powerpoint/2010/main" val="34920328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noChangeAspect="1"/>
          </p:cNvSpPr>
          <p:nvPr>
            <p:ph type="pic" idx="1"/>
          </p:nvPr>
        </p:nvSpPr>
        <p:spPr>
          <a:xfrm>
            <a:off x="5181838" y="987426"/>
            <a:ext cx="6170593" cy="4873625"/>
          </a:xfrm>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E8674E58-F253-4E0F-B41E-2DC0E51ABEA1}" type="datetimeFigureOut">
              <a:rPr lang="en-US" dirty="0"/>
              <a:t>4/17/26</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24578CCF-2EC4-44CB-A694-F6F6E59A3985}" type="slidenum">
              <a:rPr lang="en-US" dirty="0"/>
              <a:t>‹#›</a:t>
            </a:fld>
            <a:endParaRPr lang="en-US"/>
          </a:p>
        </p:txBody>
      </p:sp>
    </p:spTree>
    <p:extLst>
      <p:ext uri="{BB962C8B-B14F-4D97-AF65-F5344CB8AC3E}">
        <p14:creationId xmlns:p14="http://schemas.microsoft.com/office/powerpoint/2010/main" val="22918761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16F30231-6059-4AF0-B828-13FEB68C6E43}" type="datetimeFigureOut">
              <a:rPr lang="en-US" dirty="0"/>
              <a:t>4/17/26</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24578CCF-2EC4-44CB-A694-F6F6E59A3985}" type="slidenum">
              <a:rPr lang="en-US" dirty="0"/>
              <a:t>‹#›</a:t>
            </a:fld>
            <a:endParaRPr lang="en-US"/>
          </a:p>
        </p:txBody>
      </p:sp>
    </p:spTree>
    <p:extLst>
      <p:ext uri="{BB962C8B-B14F-4D97-AF65-F5344CB8AC3E}">
        <p14:creationId xmlns:p14="http://schemas.microsoft.com/office/powerpoint/2010/main" val="38406953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5906E087-9EB9-42E7-B62A-9B8FE3556101}" type="datetimeFigureOut">
              <a:rPr lang="en-US" dirty="0"/>
              <a:t>4/17/26</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24578CCF-2EC4-44CB-A694-F6F6E59A3985}" type="slidenum">
              <a:rPr lang="en-US" dirty="0"/>
              <a:t>‹#›</a:t>
            </a:fld>
            <a:endParaRPr lang="en-US"/>
          </a:p>
        </p:txBody>
      </p:sp>
    </p:spTree>
    <p:extLst>
      <p:ext uri="{BB962C8B-B14F-4D97-AF65-F5344CB8AC3E}">
        <p14:creationId xmlns:p14="http://schemas.microsoft.com/office/powerpoint/2010/main" val="4015956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924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7" y="273050"/>
            <a:ext cx="4010040" cy="1162050"/>
          </a:xfrm>
        </p:spPr>
        <p:txBody>
          <a:bodyPr anchor="b"/>
          <a:lstStyle>
            <a:lvl1pPr algn="l">
              <a:defRPr sz="1898" b="1"/>
            </a:lvl1pPr>
          </a:lstStyle>
          <a:p>
            <a:r>
              <a:rPr lang="en-US"/>
              <a:t>Click to edit Master title style</a:t>
            </a:r>
          </a:p>
        </p:txBody>
      </p:sp>
      <p:sp>
        <p:nvSpPr>
          <p:cNvPr id="3" name="Content Placeholder 2"/>
          <p:cNvSpPr>
            <a:spLocks noGrp="1"/>
          </p:cNvSpPr>
          <p:nvPr>
            <p:ph idx="1"/>
          </p:nvPr>
        </p:nvSpPr>
        <p:spPr>
          <a:xfrm>
            <a:off x="4766587" y="274788"/>
            <a:ext cx="6813890" cy="5853113"/>
          </a:xfrm>
        </p:spPr>
        <p:txBody>
          <a:bodyPr/>
          <a:lstStyle>
            <a:lvl1pPr>
              <a:defRPr sz="3234"/>
            </a:lvl1pPr>
            <a:lvl2pPr>
              <a:defRPr sz="2672"/>
            </a:lvl2pPr>
            <a:lvl3pPr>
              <a:defRPr sz="2320"/>
            </a:lvl3pPr>
            <a:lvl4pPr>
              <a:defRPr sz="1898"/>
            </a:lvl4pPr>
            <a:lvl5pPr>
              <a:defRPr sz="1898"/>
            </a:lvl5pPr>
            <a:lvl6pPr>
              <a:defRPr sz="1898"/>
            </a:lvl6pPr>
            <a:lvl7pPr>
              <a:defRPr sz="1898"/>
            </a:lvl7pPr>
            <a:lvl8pPr>
              <a:defRPr sz="1898"/>
            </a:lvl8pPr>
            <a:lvl9pPr>
              <a:defRPr sz="18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7" y="1435101"/>
            <a:ext cx="4010040" cy="4691063"/>
          </a:xfrm>
        </p:spPr>
        <p:txBody>
          <a:bodyPr/>
          <a:lstStyle>
            <a:lvl1pPr marL="0" indent="0">
              <a:buNone/>
              <a:defRPr sz="1406"/>
            </a:lvl1pPr>
            <a:lvl2pPr marL="418124" indent="0">
              <a:buNone/>
              <a:defRPr sz="1195"/>
            </a:lvl2pPr>
            <a:lvl3pPr marL="836131" indent="0">
              <a:buNone/>
              <a:defRPr sz="1125"/>
            </a:lvl3pPr>
            <a:lvl4pPr marL="1254241" indent="0">
              <a:buNone/>
              <a:defRPr sz="914"/>
            </a:lvl4pPr>
            <a:lvl5pPr marL="1672269" indent="0">
              <a:buNone/>
              <a:defRPr sz="914"/>
            </a:lvl5pPr>
            <a:lvl6pPr marL="2090337" indent="0">
              <a:buNone/>
              <a:defRPr sz="914"/>
            </a:lvl6pPr>
            <a:lvl7pPr marL="2508393" indent="0">
              <a:buNone/>
              <a:defRPr sz="914"/>
            </a:lvl7pPr>
            <a:lvl8pPr marL="2926472" indent="0">
              <a:buNone/>
              <a:defRPr sz="914"/>
            </a:lvl8pPr>
            <a:lvl9pPr marL="3344496" indent="0">
              <a:buNone/>
              <a:defRPr sz="914"/>
            </a:lvl9pPr>
          </a:lstStyle>
          <a:p>
            <a:pPr lvl="0"/>
            <a:r>
              <a:rPr lang="en-US"/>
              <a:t>Click to edit Master text styles</a:t>
            </a:r>
          </a:p>
        </p:txBody>
      </p:sp>
    </p:spTree>
    <p:extLst>
      <p:ext uri="{BB962C8B-B14F-4D97-AF65-F5344CB8AC3E}">
        <p14:creationId xmlns:p14="http://schemas.microsoft.com/office/powerpoint/2010/main" val="699119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6" y="4800600"/>
            <a:ext cx="7313295" cy="566738"/>
          </a:xfrm>
        </p:spPr>
        <p:txBody>
          <a:bodyPr anchor="b"/>
          <a:lstStyle>
            <a:lvl1pPr algn="l">
              <a:defRPr sz="1898" b="1"/>
            </a:lvl1pPr>
          </a:lstStyle>
          <a:p>
            <a:r>
              <a:rPr lang="en-US"/>
              <a:t>Click to edit Master title style</a:t>
            </a:r>
          </a:p>
        </p:txBody>
      </p:sp>
      <p:sp>
        <p:nvSpPr>
          <p:cNvPr id="3" name="Picture Placeholder 2"/>
          <p:cNvSpPr>
            <a:spLocks noGrp="1"/>
          </p:cNvSpPr>
          <p:nvPr>
            <p:ph type="pic" idx="1"/>
          </p:nvPr>
        </p:nvSpPr>
        <p:spPr>
          <a:xfrm>
            <a:off x="2389096" y="612775"/>
            <a:ext cx="7313295" cy="4114800"/>
          </a:xfrm>
        </p:spPr>
        <p:txBody>
          <a:bodyPr/>
          <a:lstStyle>
            <a:lvl1pPr marL="0" indent="0">
              <a:buNone/>
              <a:defRPr sz="3234"/>
            </a:lvl1pPr>
            <a:lvl2pPr marL="418124" indent="0">
              <a:buNone/>
              <a:defRPr sz="2672"/>
            </a:lvl2pPr>
            <a:lvl3pPr marL="836131" indent="0">
              <a:buNone/>
              <a:defRPr sz="2320"/>
            </a:lvl3pPr>
            <a:lvl4pPr marL="1254241" indent="0">
              <a:buNone/>
              <a:defRPr sz="1898"/>
            </a:lvl4pPr>
            <a:lvl5pPr marL="1672269" indent="0">
              <a:buNone/>
              <a:defRPr sz="1898"/>
            </a:lvl5pPr>
            <a:lvl6pPr marL="2090337" indent="0">
              <a:buNone/>
              <a:defRPr sz="1898"/>
            </a:lvl6pPr>
            <a:lvl7pPr marL="2508393" indent="0">
              <a:buNone/>
              <a:defRPr sz="1898"/>
            </a:lvl7pPr>
            <a:lvl8pPr marL="2926472" indent="0">
              <a:buNone/>
              <a:defRPr sz="1898"/>
            </a:lvl8pPr>
            <a:lvl9pPr marL="3344496" indent="0">
              <a:buNone/>
              <a:defRPr sz="1898"/>
            </a:lvl9pPr>
          </a:lstStyle>
          <a:p>
            <a:endParaRPr lang="en-US"/>
          </a:p>
        </p:txBody>
      </p:sp>
      <p:sp>
        <p:nvSpPr>
          <p:cNvPr id="4" name="Text Placeholder 3"/>
          <p:cNvSpPr>
            <a:spLocks noGrp="1"/>
          </p:cNvSpPr>
          <p:nvPr>
            <p:ph type="body" sz="half" idx="2"/>
          </p:nvPr>
        </p:nvSpPr>
        <p:spPr>
          <a:xfrm>
            <a:off x="2389096" y="5367338"/>
            <a:ext cx="7313295" cy="804862"/>
          </a:xfrm>
        </p:spPr>
        <p:txBody>
          <a:bodyPr/>
          <a:lstStyle>
            <a:lvl1pPr marL="0" indent="0">
              <a:buNone/>
              <a:defRPr sz="1406"/>
            </a:lvl1pPr>
            <a:lvl2pPr marL="418124" indent="0">
              <a:buNone/>
              <a:defRPr sz="1195"/>
            </a:lvl2pPr>
            <a:lvl3pPr marL="836131" indent="0">
              <a:buNone/>
              <a:defRPr sz="1125"/>
            </a:lvl3pPr>
            <a:lvl4pPr marL="1254241" indent="0">
              <a:buNone/>
              <a:defRPr sz="914"/>
            </a:lvl4pPr>
            <a:lvl5pPr marL="1672269" indent="0">
              <a:buNone/>
              <a:defRPr sz="914"/>
            </a:lvl5pPr>
            <a:lvl6pPr marL="2090337" indent="0">
              <a:buNone/>
              <a:defRPr sz="914"/>
            </a:lvl6pPr>
            <a:lvl7pPr marL="2508393" indent="0">
              <a:buNone/>
              <a:defRPr sz="914"/>
            </a:lvl7pPr>
            <a:lvl8pPr marL="2926472" indent="0">
              <a:buNone/>
              <a:defRPr sz="914"/>
            </a:lvl8pPr>
            <a:lvl9pPr marL="3344496" indent="0">
              <a:buNone/>
              <a:defRPr sz="914"/>
            </a:lvl9pPr>
          </a:lstStyle>
          <a:p>
            <a:pPr lvl="0"/>
            <a:r>
              <a:rPr lang="en-US"/>
              <a:t>Click to edit Master text styles</a:t>
            </a:r>
          </a:p>
        </p:txBody>
      </p:sp>
    </p:spTree>
    <p:extLst>
      <p:ext uri="{BB962C8B-B14F-4D97-AF65-F5344CB8AC3E}">
        <p14:creationId xmlns:p14="http://schemas.microsoft.com/office/powerpoint/2010/main" val="4034283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6781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08679" y="762000"/>
            <a:ext cx="1826208"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037" y="762000"/>
            <a:ext cx="5281824"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114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lvl1pPr>
            <a:lvl2pPr marL="418146" indent="0" algn="ctr">
              <a:buNone/>
              <a:defRPr/>
            </a:lvl2pPr>
            <a:lvl3pPr marL="836174" indent="0" algn="ctr">
              <a:buNone/>
              <a:defRPr/>
            </a:lvl3pPr>
            <a:lvl4pPr marL="1254305" indent="0" algn="ctr">
              <a:buNone/>
              <a:defRPr/>
            </a:lvl4pPr>
            <a:lvl5pPr marL="1672354" indent="0" algn="ctr">
              <a:buNone/>
              <a:defRPr/>
            </a:lvl5pPr>
            <a:lvl6pPr marL="2090444" indent="0" algn="ctr">
              <a:buNone/>
              <a:defRPr/>
            </a:lvl6pPr>
            <a:lvl7pPr marL="2508521" indent="0" algn="ctr">
              <a:buNone/>
              <a:defRPr/>
            </a:lvl7pPr>
            <a:lvl8pPr marL="2926622" indent="0" algn="ctr">
              <a:buNone/>
              <a:defRPr/>
            </a:lvl8pPr>
            <a:lvl9pPr marL="3344667" indent="0" algn="ctr">
              <a:buNone/>
              <a:defRPr/>
            </a:lvl9pPr>
          </a:lstStyle>
          <a:p>
            <a:r>
              <a:rPr lang="en-US"/>
              <a:t>Click to edit Master subtitle style</a:t>
            </a:r>
          </a:p>
        </p:txBody>
      </p:sp>
    </p:spTree>
    <p:extLst>
      <p:ext uri="{BB962C8B-B14F-4D97-AF65-F5344CB8AC3E}">
        <p14:creationId xmlns:p14="http://schemas.microsoft.com/office/powerpoint/2010/main" val="2730094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0680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4" y="4408637"/>
            <a:ext cx="10360501" cy="1362075"/>
          </a:xfrm>
        </p:spPr>
        <p:txBody>
          <a:bodyPr anchor="t"/>
          <a:lstStyle>
            <a:lvl1pPr algn="l">
              <a:defRPr sz="4008" b="1" cap="all"/>
            </a:lvl1pPr>
          </a:lstStyle>
          <a:p>
            <a:r>
              <a:rPr lang="en-US"/>
              <a:t>Click to edit Master title style</a:t>
            </a:r>
          </a:p>
        </p:txBody>
      </p:sp>
      <p:sp>
        <p:nvSpPr>
          <p:cNvPr id="3" name="Text Placeholder 2"/>
          <p:cNvSpPr>
            <a:spLocks noGrp="1"/>
          </p:cNvSpPr>
          <p:nvPr>
            <p:ph type="body" idx="1"/>
          </p:nvPr>
        </p:nvSpPr>
        <p:spPr>
          <a:xfrm>
            <a:off x="962834" y="2906831"/>
            <a:ext cx="10360501" cy="1500187"/>
          </a:xfrm>
        </p:spPr>
        <p:txBody>
          <a:bodyPr anchor="b"/>
          <a:lstStyle>
            <a:lvl1pPr marL="0" indent="0">
              <a:buNone/>
              <a:defRPr sz="1898"/>
            </a:lvl1pPr>
            <a:lvl2pPr marL="418146" indent="0">
              <a:buNone/>
              <a:defRPr sz="1898"/>
            </a:lvl2pPr>
            <a:lvl3pPr marL="836174" indent="0">
              <a:buNone/>
              <a:defRPr sz="1617"/>
            </a:lvl3pPr>
            <a:lvl4pPr marL="1254305" indent="0">
              <a:buNone/>
              <a:defRPr sz="1406"/>
            </a:lvl4pPr>
            <a:lvl5pPr marL="1672354" indent="0">
              <a:buNone/>
              <a:defRPr sz="1406"/>
            </a:lvl5pPr>
            <a:lvl6pPr marL="2090444" indent="0">
              <a:buNone/>
              <a:defRPr sz="1406"/>
            </a:lvl6pPr>
            <a:lvl7pPr marL="2508521" indent="0">
              <a:buNone/>
              <a:defRPr sz="1406"/>
            </a:lvl7pPr>
            <a:lvl8pPr marL="2926622" indent="0">
              <a:buNone/>
              <a:defRPr sz="1406"/>
            </a:lvl8pPr>
            <a:lvl9pPr marL="3344667" indent="0">
              <a:buNone/>
              <a:defRPr sz="1406"/>
            </a:lvl9pPr>
          </a:lstStyle>
          <a:p>
            <a:pPr lvl="0"/>
            <a:r>
              <a:rPr lang="en-US"/>
              <a:t>Click to edit Master text styles</a:t>
            </a:r>
          </a:p>
        </p:txBody>
      </p:sp>
    </p:spTree>
    <p:extLst>
      <p:ext uri="{BB962C8B-B14F-4D97-AF65-F5344CB8AC3E}">
        <p14:creationId xmlns:p14="http://schemas.microsoft.com/office/powerpoint/2010/main" val="3390732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1295400"/>
            <a:ext cx="12188825" cy="5562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endParaRPr>
          </a:p>
        </p:txBody>
      </p:sp>
      <p:sp>
        <p:nvSpPr>
          <p:cNvPr id="2" name="Title 1"/>
          <p:cNvSpPr>
            <a:spLocks noGrp="1"/>
          </p:cNvSpPr>
          <p:nvPr>
            <p:ph type="title"/>
          </p:nvPr>
        </p:nvSpPr>
        <p:spPr>
          <a:xfrm>
            <a:off x="1625177" y="274638"/>
            <a:ext cx="9954207" cy="944562"/>
          </a:xfrm>
        </p:spPr>
        <p:txBody>
          <a:bodyPr>
            <a:normAutofit/>
          </a:bodyPr>
          <a:lstStyle>
            <a:lvl1pPr>
              <a:defRPr sz="3599" b="1">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1625177" y="1828801"/>
            <a:ext cx="9954207" cy="4297363"/>
          </a:xfrm>
        </p:spPr>
        <p:txBody>
          <a:bodyPr/>
          <a:lstStyle>
            <a:lvl1pPr>
              <a:defRPr>
                <a:solidFill>
                  <a:schemeClr val="bg1"/>
                </a:solidFill>
                <a:latin typeface="Tekton Pro Cond" pitchFamily="34" charset="0"/>
              </a:defRPr>
            </a:lvl1pPr>
            <a:lvl2pPr>
              <a:defRPr>
                <a:solidFill>
                  <a:schemeClr val="bg1"/>
                </a:solidFill>
                <a:latin typeface="Tekton Pro Cond" pitchFamily="34" charset="0"/>
              </a:defRPr>
            </a:lvl2pPr>
            <a:lvl3pPr>
              <a:defRPr>
                <a:solidFill>
                  <a:schemeClr val="bg1"/>
                </a:solidFill>
                <a:latin typeface="Tekton Pro Cond" pitchFamily="34" charset="0"/>
              </a:defRPr>
            </a:lvl3pPr>
            <a:lvl4pPr>
              <a:defRPr>
                <a:solidFill>
                  <a:schemeClr val="bg1"/>
                </a:solidFill>
                <a:latin typeface="Tekton Pro Cond" pitchFamily="34" charset="0"/>
              </a:defRPr>
            </a:lvl4pPr>
            <a:lvl5pPr>
              <a:defRPr>
                <a:solidFill>
                  <a:schemeClr val="bg1"/>
                </a:solidFill>
                <a:latin typeface="Tekton Pro Cond"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74" y="838200"/>
            <a:ext cx="1537231" cy="1127878"/>
          </a:xfrm>
          <a:prstGeom prst="rect">
            <a:avLst/>
          </a:prstGeom>
        </p:spPr>
      </p:pic>
    </p:spTree>
    <p:extLst>
      <p:ext uri="{BB962C8B-B14F-4D97-AF65-F5344CB8AC3E}">
        <p14:creationId xmlns:p14="http://schemas.microsoft.com/office/powerpoint/2010/main" val="530369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033" y="1828800"/>
            <a:ext cx="3552959" cy="3886200"/>
          </a:xfrm>
        </p:spPr>
        <p:txBody>
          <a:bodyPr/>
          <a:lstStyle>
            <a:lvl1pPr>
              <a:defRPr sz="2672"/>
            </a:lvl1pPr>
            <a:lvl2pPr>
              <a:defRPr sz="2320"/>
            </a:lvl2pPr>
            <a:lvl3pPr>
              <a:defRPr sz="1898"/>
            </a:lvl3pPr>
            <a:lvl4pPr>
              <a:defRPr sz="1898"/>
            </a:lvl4pPr>
            <a:lvl5pPr>
              <a:defRPr sz="1898"/>
            </a:lvl5pPr>
            <a:lvl6pPr>
              <a:defRPr sz="1898"/>
            </a:lvl6pPr>
            <a:lvl7pPr>
              <a:defRPr sz="1898"/>
            </a:lvl7pPr>
            <a:lvl8pPr>
              <a:defRPr sz="1898"/>
            </a:lvl8pPr>
            <a:lvl9pPr>
              <a:defRPr sz="18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78152" y="1828800"/>
            <a:ext cx="3555074" cy="3886200"/>
          </a:xfrm>
        </p:spPr>
        <p:txBody>
          <a:bodyPr/>
          <a:lstStyle>
            <a:lvl1pPr>
              <a:defRPr sz="2672"/>
            </a:lvl1pPr>
            <a:lvl2pPr>
              <a:defRPr sz="2320"/>
            </a:lvl2pPr>
            <a:lvl3pPr>
              <a:defRPr sz="1898"/>
            </a:lvl3pPr>
            <a:lvl4pPr>
              <a:defRPr sz="1898"/>
            </a:lvl4pPr>
            <a:lvl5pPr>
              <a:defRPr sz="1898"/>
            </a:lvl5pPr>
            <a:lvl6pPr>
              <a:defRPr sz="1898"/>
            </a:lvl6pPr>
            <a:lvl7pPr>
              <a:defRPr sz="1898"/>
            </a:lvl7pPr>
            <a:lvl8pPr>
              <a:defRPr sz="1898"/>
            </a:lvl8pPr>
            <a:lvl9pPr>
              <a:defRPr sz="18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8090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61" y="1535113"/>
            <a:ext cx="5385514" cy="639762"/>
          </a:xfrm>
        </p:spPr>
        <p:txBody>
          <a:bodyPr anchor="b"/>
          <a:lstStyle>
            <a:lvl1pPr marL="0" indent="0">
              <a:buNone/>
              <a:defRPr sz="2320" b="1"/>
            </a:lvl1pPr>
            <a:lvl2pPr marL="418146" indent="0">
              <a:buNone/>
              <a:defRPr sz="1898" b="1"/>
            </a:lvl2pPr>
            <a:lvl3pPr marL="836174" indent="0">
              <a:buNone/>
              <a:defRPr sz="1898" b="1"/>
            </a:lvl3pPr>
            <a:lvl4pPr marL="1254305" indent="0">
              <a:buNone/>
              <a:defRPr sz="1617" b="1"/>
            </a:lvl4pPr>
            <a:lvl5pPr marL="1672354" indent="0">
              <a:buNone/>
              <a:defRPr sz="1617" b="1"/>
            </a:lvl5pPr>
            <a:lvl6pPr marL="2090444" indent="0">
              <a:buNone/>
              <a:defRPr sz="1617" b="1"/>
            </a:lvl6pPr>
            <a:lvl7pPr marL="2508521" indent="0">
              <a:buNone/>
              <a:defRPr sz="1617" b="1"/>
            </a:lvl7pPr>
            <a:lvl8pPr marL="2926622" indent="0">
              <a:buNone/>
              <a:defRPr sz="1617" b="1"/>
            </a:lvl8pPr>
            <a:lvl9pPr marL="3344667" indent="0">
              <a:buNone/>
              <a:defRPr sz="1617" b="1"/>
            </a:lvl9pPr>
          </a:lstStyle>
          <a:p>
            <a:pPr lvl="0"/>
            <a:r>
              <a:rPr lang="en-US"/>
              <a:t>Click to edit Master text styles</a:t>
            </a:r>
          </a:p>
        </p:txBody>
      </p:sp>
      <p:sp>
        <p:nvSpPr>
          <p:cNvPr id="4" name="Content Placeholder 3"/>
          <p:cNvSpPr>
            <a:spLocks noGrp="1"/>
          </p:cNvSpPr>
          <p:nvPr>
            <p:ph sz="half" idx="2"/>
          </p:nvPr>
        </p:nvSpPr>
        <p:spPr>
          <a:xfrm>
            <a:off x="609461" y="2174875"/>
            <a:ext cx="5385514" cy="3951288"/>
          </a:xfrm>
        </p:spPr>
        <p:txBody>
          <a:bodyPr/>
          <a:lstStyle>
            <a:lvl1pPr>
              <a:defRPr sz="2320"/>
            </a:lvl1pPr>
            <a:lvl2pPr>
              <a:defRPr sz="1898"/>
            </a:lvl2pPr>
            <a:lvl3pPr>
              <a:defRPr sz="189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62" y="1535113"/>
            <a:ext cx="5387630" cy="639762"/>
          </a:xfrm>
        </p:spPr>
        <p:txBody>
          <a:bodyPr anchor="b"/>
          <a:lstStyle>
            <a:lvl1pPr marL="0" indent="0">
              <a:buNone/>
              <a:defRPr sz="2320" b="1"/>
            </a:lvl1pPr>
            <a:lvl2pPr marL="418146" indent="0">
              <a:buNone/>
              <a:defRPr sz="1898" b="1"/>
            </a:lvl2pPr>
            <a:lvl3pPr marL="836174" indent="0">
              <a:buNone/>
              <a:defRPr sz="1898" b="1"/>
            </a:lvl3pPr>
            <a:lvl4pPr marL="1254305" indent="0">
              <a:buNone/>
              <a:defRPr sz="1617" b="1"/>
            </a:lvl4pPr>
            <a:lvl5pPr marL="1672354" indent="0">
              <a:buNone/>
              <a:defRPr sz="1617" b="1"/>
            </a:lvl5pPr>
            <a:lvl6pPr marL="2090444" indent="0">
              <a:buNone/>
              <a:defRPr sz="1617" b="1"/>
            </a:lvl6pPr>
            <a:lvl7pPr marL="2508521" indent="0">
              <a:buNone/>
              <a:defRPr sz="1617" b="1"/>
            </a:lvl7pPr>
            <a:lvl8pPr marL="2926622" indent="0">
              <a:buNone/>
              <a:defRPr sz="1617" b="1"/>
            </a:lvl8pPr>
            <a:lvl9pPr marL="3344667" indent="0">
              <a:buNone/>
              <a:defRPr sz="1617" b="1"/>
            </a:lvl9pPr>
          </a:lstStyle>
          <a:p>
            <a:pPr lvl="0"/>
            <a:r>
              <a:rPr lang="en-US"/>
              <a:t>Click to edit Master text styles</a:t>
            </a:r>
          </a:p>
        </p:txBody>
      </p:sp>
      <p:sp>
        <p:nvSpPr>
          <p:cNvPr id="6" name="Content Placeholder 5"/>
          <p:cNvSpPr>
            <a:spLocks noGrp="1"/>
          </p:cNvSpPr>
          <p:nvPr>
            <p:ph sz="quarter" idx="4"/>
          </p:nvPr>
        </p:nvSpPr>
        <p:spPr>
          <a:xfrm>
            <a:off x="6191762" y="2174875"/>
            <a:ext cx="5387630" cy="3951288"/>
          </a:xfrm>
        </p:spPr>
        <p:txBody>
          <a:bodyPr/>
          <a:lstStyle>
            <a:lvl1pPr>
              <a:defRPr sz="2320"/>
            </a:lvl1pPr>
            <a:lvl2pPr>
              <a:defRPr sz="1898"/>
            </a:lvl2pPr>
            <a:lvl3pPr>
              <a:defRPr sz="189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2061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9202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182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7" y="273050"/>
            <a:ext cx="4010040" cy="1162050"/>
          </a:xfrm>
        </p:spPr>
        <p:txBody>
          <a:bodyPr anchor="b"/>
          <a:lstStyle>
            <a:lvl1pPr algn="l">
              <a:defRPr sz="1898" b="1"/>
            </a:lvl1pPr>
          </a:lstStyle>
          <a:p>
            <a:r>
              <a:rPr lang="en-US"/>
              <a:t>Click to edit Master title style</a:t>
            </a:r>
          </a:p>
        </p:txBody>
      </p:sp>
      <p:sp>
        <p:nvSpPr>
          <p:cNvPr id="3" name="Content Placeholder 2"/>
          <p:cNvSpPr>
            <a:spLocks noGrp="1"/>
          </p:cNvSpPr>
          <p:nvPr>
            <p:ph idx="1"/>
          </p:nvPr>
        </p:nvSpPr>
        <p:spPr>
          <a:xfrm>
            <a:off x="4766585" y="274787"/>
            <a:ext cx="6813890" cy="5853113"/>
          </a:xfrm>
        </p:spPr>
        <p:txBody>
          <a:bodyPr/>
          <a:lstStyle>
            <a:lvl1pPr>
              <a:defRPr sz="3234"/>
            </a:lvl1pPr>
            <a:lvl2pPr>
              <a:defRPr sz="2672"/>
            </a:lvl2pPr>
            <a:lvl3pPr>
              <a:defRPr sz="2320"/>
            </a:lvl3pPr>
            <a:lvl4pPr>
              <a:defRPr sz="1898"/>
            </a:lvl4pPr>
            <a:lvl5pPr>
              <a:defRPr sz="1898"/>
            </a:lvl5pPr>
            <a:lvl6pPr>
              <a:defRPr sz="1898"/>
            </a:lvl6pPr>
            <a:lvl7pPr>
              <a:defRPr sz="1898"/>
            </a:lvl7pPr>
            <a:lvl8pPr>
              <a:defRPr sz="1898"/>
            </a:lvl8pPr>
            <a:lvl9pPr>
              <a:defRPr sz="18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7" y="1435101"/>
            <a:ext cx="4010040" cy="4691063"/>
          </a:xfrm>
        </p:spPr>
        <p:txBody>
          <a:bodyPr/>
          <a:lstStyle>
            <a:lvl1pPr marL="0" indent="0">
              <a:buNone/>
              <a:defRPr sz="1406"/>
            </a:lvl1pPr>
            <a:lvl2pPr marL="418146" indent="0">
              <a:buNone/>
              <a:defRPr sz="1195"/>
            </a:lvl2pPr>
            <a:lvl3pPr marL="836174" indent="0">
              <a:buNone/>
              <a:defRPr sz="1125"/>
            </a:lvl3pPr>
            <a:lvl4pPr marL="1254305" indent="0">
              <a:buNone/>
              <a:defRPr sz="914"/>
            </a:lvl4pPr>
            <a:lvl5pPr marL="1672354" indent="0">
              <a:buNone/>
              <a:defRPr sz="914"/>
            </a:lvl5pPr>
            <a:lvl6pPr marL="2090444" indent="0">
              <a:buNone/>
              <a:defRPr sz="914"/>
            </a:lvl6pPr>
            <a:lvl7pPr marL="2508521" indent="0">
              <a:buNone/>
              <a:defRPr sz="914"/>
            </a:lvl7pPr>
            <a:lvl8pPr marL="2926622" indent="0">
              <a:buNone/>
              <a:defRPr sz="914"/>
            </a:lvl8pPr>
            <a:lvl9pPr marL="3344667" indent="0">
              <a:buNone/>
              <a:defRPr sz="914"/>
            </a:lvl9pPr>
          </a:lstStyle>
          <a:p>
            <a:pPr lvl="0"/>
            <a:r>
              <a:rPr lang="en-US"/>
              <a:t>Click to edit Master text styles</a:t>
            </a:r>
          </a:p>
        </p:txBody>
      </p:sp>
    </p:spTree>
    <p:extLst>
      <p:ext uri="{BB962C8B-B14F-4D97-AF65-F5344CB8AC3E}">
        <p14:creationId xmlns:p14="http://schemas.microsoft.com/office/powerpoint/2010/main" val="2906095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6" y="4800600"/>
            <a:ext cx="7313295" cy="566738"/>
          </a:xfrm>
        </p:spPr>
        <p:txBody>
          <a:bodyPr anchor="b"/>
          <a:lstStyle>
            <a:lvl1pPr algn="l">
              <a:defRPr sz="1898" b="1"/>
            </a:lvl1pPr>
          </a:lstStyle>
          <a:p>
            <a:r>
              <a:rPr lang="en-US"/>
              <a:t>Click to edit Master title style</a:t>
            </a:r>
          </a:p>
        </p:txBody>
      </p:sp>
      <p:sp>
        <p:nvSpPr>
          <p:cNvPr id="3" name="Picture Placeholder 2"/>
          <p:cNvSpPr>
            <a:spLocks noGrp="1"/>
          </p:cNvSpPr>
          <p:nvPr>
            <p:ph type="pic" idx="1"/>
          </p:nvPr>
        </p:nvSpPr>
        <p:spPr>
          <a:xfrm>
            <a:off x="2389096" y="612775"/>
            <a:ext cx="7313295" cy="4114800"/>
          </a:xfrm>
        </p:spPr>
        <p:txBody>
          <a:bodyPr/>
          <a:lstStyle>
            <a:lvl1pPr marL="0" indent="0">
              <a:buNone/>
              <a:defRPr sz="3234"/>
            </a:lvl1pPr>
            <a:lvl2pPr marL="418146" indent="0">
              <a:buNone/>
              <a:defRPr sz="2672"/>
            </a:lvl2pPr>
            <a:lvl3pPr marL="836174" indent="0">
              <a:buNone/>
              <a:defRPr sz="2320"/>
            </a:lvl3pPr>
            <a:lvl4pPr marL="1254305" indent="0">
              <a:buNone/>
              <a:defRPr sz="1898"/>
            </a:lvl4pPr>
            <a:lvl5pPr marL="1672354" indent="0">
              <a:buNone/>
              <a:defRPr sz="1898"/>
            </a:lvl5pPr>
            <a:lvl6pPr marL="2090444" indent="0">
              <a:buNone/>
              <a:defRPr sz="1898"/>
            </a:lvl6pPr>
            <a:lvl7pPr marL="2508521" indent="0">
              <a:buNone/>
              <a:defRPr sz="1898"/>
            </a:lvl7pPr>
            <a:lvl8pPr marL="2926622" indent="0">
              <a:buNone/>
              <a:defRPr sz="1898"/>
            </a:lvl8pPr>
            <a:lvl9pPr marL="3344667" indent="0">
              <a:buNone/>
              <a:defRPr sz="1898"/>
            </a:lvl9pPr>
          </a:lstStyle>
          <a:p>
            <a:endParaRPr lang="en-US"/>
          </a:p>
        </p:txBody>
      </p:sp>
      <p:sp>
        <p:nvSpPr>
          <p:cNvPr id="4" name="Text Placeholder 3"/>
          <p:cNvSpPr>
            <a:spLocks noGrp="1"/>
          </p:cNvSpPr>
          <p:nvPr>
            <p:ph type="body" sz="half" idx="2"/>
          </p:nvPr>
        </p:nvSpPr>
        <p:spPr>
          <a:xfrm>
            <a:off x="2389096" y="5367338"/>
            <a:ext cx="7313295" cy="804862"/>
          </a:xfrm>
        </p:spPr>
        <p:txBody>
          <a:bodyPr/>
          <a:lstStyle>
            <a:lvl1pPr marL="0" indent="0">
              <a:buNone/>
              <a:defRPr sz="1406"/>
            </a:lvl1pPr>
            <a:lvl2pPr marL="418146" indent="0">
              <a:buNone/>
              <a:defRPr sz="1195"/>
            </a:lvl2pPr>
            <a:lvl3pPr marL="836174" indent="0">
              <a:buNone/>
              <a:defRPr sz="1125"/>
            </a:lvl3pPr>
            <a:lvl4pPr marL="1254305" indent="0">
              <a:buNone/>
              <a:defRPr sz="914"/>
            </a:lvl4pPr>
            <a:lvl5pPr marL="1672354" indent="0">
              <a:buNone/>
              <a:defRPr sz="914"/>
            </a:lvl5pPr>
            <a:lvl6pPr marL="2090444" indent="0">
              <a:buNone/>
              <a:defRPr sz="914"/>
            </a:lvl6pPr>
            <a:lvl7pPr marL="2508521" indent="0">
              <a:buNone/>
              <a:defRPr sz="914"/>
            </a:lvl7pPr>
            <a:lvl8pPr marL="2926622" indent="0">
              <a:buNone/>
              <a:defRPr sz="914"/>
            </a:lvl8pPr>
            <a:lvl9pPr marL="3344667" indent="0">
              <a:buNone/>
              <a:defRPr sz="914"/>
            </a:lvl9pPr>
          </a:lstStyle>
          <a:p>
            <a:pPr lvl="0"/>
            <a:r>
              <a:rPr lang="en-US"/>
              <a:t>Click to edit Master text styles</a:t>
            </a:r>
          </a:p>
        </p:txBody>
      </p:sp>
    </p:spTree>
    <p:extLst>
      <p:ext uri="{BB962C8B-B14F-4D97-AF65-F5344CB8AC3E}">
        <p14:creationId xmlns:p14="http://schemas.microsoft.com/office/powerpoint/2010/main" val="814449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942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08679" y="762000"/>
            <a:ext cx="1826208"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037" y="762000"/>
            <a:ext cx="5281824"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444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88825" cy="1417638"/>
          </a:xfrm>
          <a:solidFill>
            <a:schemeClr val="tx1"/>
          </a:solidFill>
          <a:effectLst>
            <a:outerShdw blurRad="50800" dist="38100" dir="2700000" algn="tl" rotWithShape="0">
              <a:prstClr val="black">
                <a:alpha val="40000"/>
              </a:prstClr>
            </a:outerShdw>
          </a:effectLst>
        </p:spPr>
        <p:txBody>
          <a:bodyPr>
            <a:normAutofit/>
          </a:bodyPr>
          <a:lstStyle>
            <a:lvl1pPr>
              <a:defRPr sz="3600">
                <a:solidFill>
                  <a:schemeClr val="bg1"/>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1320478" y="1905002"/>
            <a:ext cx="10258926" cy="4221163"/>
          </a:xfrm>
        </p:spPr>
        <p:txBody>
          <a:bodyPr/>
          <a:lstStyle>
            <a:lvl1pPr>
              <a:defRPr>
                <a:solidFill>
                  <a:schemeClr val="bg1"/>
                </a:solidFill>
                <a:latin typeface="Tekton Pro Cond" pitchFamily="34" charset="0"/>
              </a:defRPr>
            </a:lvl1pPr>
            <a:lvl2pPr>
              <a:defRPr>
                <a:solidFill>
                  <a:schemeClr val="bg1"/>
                </a:solidFill>
                <a:latin typeface="Tekton Pro Cond" pitchFamily="34" charset="0"/>
              </a:defRPr>
            </a:lvl2pPr>
            <a:lvl3pPr>
              <a:defRPr>
                <a:solidFill>
                  <a:schemeClr val="bg1"/>
                </a:solidFill>
                <a:latin typeface="Tekton Pro Cond" pitchFamily="34" charset="0"/>
              </a:defRPr>
            </a:lvl3pPr>
            <a:lvl4pPr>
              <a:defRPr>
                <a:solidFill>
                  <a:schemeClr val="bg1"/>
                </a:solidFill>
                <a:latin typeface="Tekton Pro Cond" pitchFamily="34" charset="0"/>
              </a:defRPr>
            </a:lvl4pPr>
            <a:lvl5pPr>
              <a:defRPr>
                <a:solidFill>
                  <a:schemeClr val="bg1"/>
                </a:solidFill>
                <a:latin typeface="Tekton Pro Cond"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04721" y="5806322"/>
            <a:ext cx="1225662" cy="899278"/>
          </a:xfrm>
          <a:prstGeom prst="rect">
            <a:avLst/>
          </a:prstGeom>
        </p:spPr>
      </p:pic>
    </p:spTree>
    <p:extLst>
      <p:ext uri="{BB962C8B-B14F-4D97-AF65-F5344CB8AC3E}">
        <p14:creationId xmlns:p14="http://schemas.microsoft.com/office/powerpoint/2010/main" val="1758255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normAutofit/>
          </a:bodyPr>
          <a:lstStyle>
            <a:lvl1pPr>
              <a:defRPr sz="3600">
                <a:solidFill>
                  <a:schemeClr val="bg1"/>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1523622" y="2362202"/>
            <a:ext cx="10055782" cy="3763963"/>
          </a:xfrm>
        </p:spPr>
        <p:txBody>
          <a:bodyPr/>
          <a:lstStyle>
            <a:lvl1pPr>
              <a:defRPr>
                <a:solidFill>
                  <a:schemeClr val="bg1"/>
                </a:solidFill>
                <a:latin typeface="Tekton Pro Cond" pitchFamily="34" charset="0"/>
              </a:defRPr>
            </a:lvl1pPr>
            <a:lvl2pPr>
              <a:defRPr>
                <a:solidFill>
                  <a:schemeClr val="bg1"/>
                </a:solidFill>
                <a:latin typeface="Tekton Pro Cond" pitchFamily="34" charset="0"/>
              </a:defRPr>
            </a:lvl2pPr>
            <a:lvl3pPr>
              <a:defRPr>
                <a:solidFill>
                  <a:schemeClr val="bg1"/>
                </a:solidFill>
                <a:latin typeface="Tekton Pro Cond" pitchFamily="34" charset="0"/>
              </a:defRPr>
            </a:lvl3pPr>
            <a:lvl4pPr>
              <a:defRPr>
                <a:solidFill>
                  <a:schemeClr val="bg1"/>
                </a:solidFill>
                <a:latin typeface="Tekton Pro Cond" pitchFamily="34" charset="0"/>
              </a:defRPr>
            </a:lvl4pPr>
            <a:lvl5pPr>
              <a:defRPr>
                <a:solidFill>
                  <a:schemeClr val="bg1"/>
                </a:solidFill>
                <a:latin typeface="Tekton Pro Cond"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04721" y="5806322"/>
            <a:ext cx="1225662" cy="899278"/>
          </a:xfrm>
          <a:prstGeom prst="rect">
            <a:avLst/>
          </a:prstGeom>
        </p:spPr>
      </p:pic>
    </p:spTree>
    <p:extLst>
      <p:ext uri="{BB962C8B-B14F-4D97-AF65-F5344CB8AC3E}">
        <p14:creationId xmlns:p14="http://schemas.microsoft.com/office/powerpoint/2010/main" val="3667913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190423" y="1151932"/>
            <a:ext cx="9808196" cy="2321719"/>
          </a:xfrm>
          <a:prstGeom prst="rect">
            <a:avLst/>
          </a:prstGeom>
        </p:spPr>
        <p:txBody>
          <a:bodyPr anchor="b"/>
          <a:lstStyle/>
          <a:p>
            <a:pPr lvl="0">
              <a:defRPr sz="1800">
                <a:solidFill>
                  <a:srgbClr val="000000"/>
                </a:solidFill>
              </a:defRPr>
            </a:pPr>
            <a:r>
              <a:rPr lang="en-US" sz="5598">
                <a:solidFill>
                  <a:srgbClr val="FFFFFF"/>
                </a:solidFill>
              </a:rPr>
              <a:t>Click to edit Master title style</a:t>
            </a:r>
            <a:endParaRPr sz="5598">
              <a:solidFill>
                <a:srgbClr val="FFFFFF"/>
              </a:solidFill>
            </a:endParaRPr>
          </a:p>
        </p:txBody>
      </p:sp>
      <p:sp>
        <p:nvSpPr>
          <p:cNvPr id="6" name="Shape 6"/>
          <p:cNvSpPr>
            <a:spLocks noGrp="1"/>
          </p:cNvSpPr>
          <p:nvPr>
            <p:ph type="body" idx="1"/>
          </p:nvPr>
        </p:nvSpPr>
        <p:spPr>
          <a:xfrm>
            <a:off x="1190423" y="3536156"/>
            <a:ext cx="9808196" cy="794742"/>
          </a:xfrm>
          <a:prstGeom prst="rect">
            <a:avLst/>
          </a:prstGeom>
        </p:spPr>
        <p:txBody>
          <a:bodyPr anchor="t"/>
          <a:lstStyle>
            <a:lvl1pPr marL="0" indent="0" algn="ctr">
              <a:spcBef>
                <a:spcPts val="0"/>
              </a:spcBef>
              <a:buSzTx/>
              <a:buNone/>
              <a:defRPr sz="2199"/>
            </a:lvl1pPr>
            <a:lvl2pPr marL="0" indent="160032" algn="ctr">
              <a:spcBef>
                <a:spcPts val="0"/>
              </a:spcBef>
              <a:buSzTx/>
              <a:buNone/>
              <a:defRPr sz="2199"/>
            </a:lvl2pPr>
            <a:lvl3pPr marL="0" indent="320035" algn="ctr">
              <a:spcBef>
                <a:spcPts val="0"/>
              </a:spcBef>
              <a:buSzTx/>
              <a:buNone/>
              <a:defRPr sz="2199"/>
            </a:lvl3pPr>
            <a:lvl4pPr marL="0" indent="480078" algn="ctr">
              <a:spcBef>
                <a:spcPts val="0"/>
              </a:spcBef>
              <a:buSzTx/>
              <a:buNone/>
              <a:defRPr sz="2199"/>
            </a:lvl4pPr>
            <a:lvl5pPr marL="0" indent="640086" algn="ctr">
              <a:spcBef>
                <a:spcPts val="0"/>
              </a:spcBef>
              <a:buSzTx/>
              <a:buNone/>
              <a:defRPr sz="2199"/>
            </a:lvl5pPr>
          </a:lstStyle>
          <a:p>
            <a:pPr lvl="0">
              <a:defRPr sz="1800">
                <a:solidFill>
                  <a:srgbClr val="000000"/>
                </a:solidFill>
              </a:defRPr>
            </a:pPr>
            <a:r>
              <a:rPr lang="en-US" sz="2199">
                <a:solidFill>
                  <a:srgbClr val="FFFFFF"/>
                </a:solidFill>
              </a:rPr>
              <a:t>Click to edit Master text styles</a:t>
            </a:r>
          </a:p>
          <a:p>
            <a:pPr lvl="1">
              <a:defRPr sz="1800">
                <a:solidFill>
                  <a:srgbClr val="000000"/>
                </a:solidFill>
              </a:defRPr>
            </a:pPr>
            <a:r>
              <a:rPr lang="en-US" sz="2199">
                <a:solidFill>
                  <a:srgbClr val="FFFFFF"/>
                </a:solidFill>
              </a:rPr>
              <a:t>Second level</a:t>
            </a:r>
          </a:p>
          <a:p>
            <a:pPr lvl="2">
              <a:defRPr sz="1800">
                <a:solidFill>
                  <a:srgbClr val="000000"/>
                </a:solidFill>
              </a:defRPr>
            </a:pPr>
            <a:r>
              <a:rPr lang="en-US" sz="2199">
                <a:solidFill>
                  <a:srgbClr val="FFFFFF"/>
                </a:solidFill>
              </a:rPr>
              <a:t>Third level</a:t>
            </a:r>
          </a:p>
          <a:p>
            <a:pPr lvl="3">
              <a:defRPr sz="1800">
                <a:solidFill>
                  <a:srgbClr val="000000"/>
                </a:solidFill>
              </a:defRPr>
            </a:pPr>
            <a:r>
              <a:rPr lang="en-US" sz="2199">
                <a:solidFill>
                  <a:srgbClr val="FFFFFF"/>
                </a:solidFill>
              </a:rPr>
              <a:t>Fourth level</a:t>
            </a:r>
          </a:p>
          <a:p>
            <a:pPr lvl="4">
              <a:defRPr sz="1800">
                <a:solidFill>
                  <a:srgbClr val="000000"/>
                </a:solidFill>
              </a:defRPr>
            </a:pPr>
            <a:r>
              <a:rPr lang="en-US" sz="2199">
                <a:solidFill>
                  <a:srgbClr val="FFFFFF"/>
                </a:solidFill>
              </a:rPr>
              <a:t>Fifth level</a:t>
            </a:r>
            <a:endParaRPr sz="2199">
              <a:solidFill>
                <a:srgbClr val="FFFFFF"/>
              </a:solidFill>
            </a:endParaRPr>
          </a:p>
        </p:txBody>
      </p:sp>
    </p:spTree>
    <p:extLst>
      <p:ext uri="{BB962C8B-B14F-4D97-AF65-F5344CB8AC3E}">
        <p14:creationId xmlns:p14="http://schemas.microsoft.com/office/powerpoint/2010/main" val="4206185095"/>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1295400"/>
            <a:ext cx="12188825" cy="5562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913649"/>
            <a:endParaRPr lang="en-US" sz="1800">
              <a:solidFill>
                <a:prstClr val="white"/>
              </a:solidFill>
              <a:latin typeface="Tekton Pro Cond"/>
            </a:endParaRPr>
          </a:p>
        </p:txBody>
      </p:sp>
      <p:sp>
        <p:nvSpPr>
          <p:cNvPr id="2" name="Title 1"/>
          <p:cNvSpPr>
            <a:spLocks noGrp="1"/>
          </p:cNvSpPr>
          <p:nvPr>
            <p:ph type="title"/>
          </p:nvPr>
        </p:nvSpPr>
        <p:spPr>
          <a:xfrm>
            <a:off x="1625177" y="274638"/>
            <a:ext cx="9954207" cy="944562"/>
          </a:xfrm>
        </p:spPr>
        <p:txBody>
          <a:bodyPr>
            <a:normAutofit/>
          </a:bodyPr>
          <a:lstStyle>
            <a:lvl1pPr>
              <a:defRPr sz="3600" b="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1625177" y="1828817"/>
            <a:ext cx="9954207" cy="4297363"/>
          </a:xfrm>
        </p:spPr>
        <p:txBody>
          <a:bodyPr/>
          <a:lstStyle>
            <a:lvl1pPr>
              <a:defRPr>
                <a:solidFill>
                  <a:schemeClr val="bg1"/>
                </a:solidFill>
                <a:latin typeface="Tekton Pro Cond" pitchFamily="34" charset="0"/>
              </a:defRPr>
            </a:lvl1pPr>
            <a:lvl2pPr>
              <a:defRPr>
                <a:solidFill>
                  <a:schemeClr val="bg1"/>
                </a:solidFill>
                <a:latin typeface="Tekton Pro Cond" pitchFamily="34" charset="0"/>
              </a:defRPr>
            </a:lvl2pPr>
            <a:lvl3pPr>
              <a:defRPr>
                <a:solidFill>
                  <a:schemeClr val="bg1"/>
                </a:solidFill>
                <a:latin typeface="Tekton Pro Cond" pitchFamily="34" charset="0"/>
              </a:defRPr>
            </a:lvl3pPr>
            <a:lvl4pPr>
              <a:defRPr>
                <a:solidFill>
                  <a:schemeClr val="bg1"/>
                </a:solidFill>
                <a:latin typeface="Tekton Pro Cond" pitchFamily="34" charset="0"/>
              </a:defRPr>
            </a:lvl4pPr>
            <a:lvl5pPr>
              <a:defRPr>
                <a:solidFill>
                  <a:schemeClr val="bg1"/>
                </a:solidFill>
                <a:latin typeface="Tekton Pro Cond"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96" y="838201"/>
            <a:ext cx="1537230" cy="1127878"/>
          </a:xfrm>
          <a:prstGeom prst="rect">
            <a:avLst/>
          </a:prstGeom>
        </p:spPr>
      </p:pic>
    </p:spTree>
    <p:extLst>
      <p:ext uri="{BB962C8B-B14F-4D97-AF65-F5344CB8AC3E}">
        <p14:creationId xmlns:p14="http://schemas.microsoft.com/office/powerpoint/2010/main" val="35482356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2588" y="2971802"/>
            <a:ext cx="10360501" cy="1470025"/>
          </a:xfrm>
        </p:spPr>
        <p:txBody>
          <a:bodyPr>
            <a:normAutofit/>
          </a:bodyPr>
          <a:lstStyle>
            <a:lvl1pPr>
              <a:defRPr sz="400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r>
              <a:rPr lang="en-US" dirty="0"/>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21" y="76200"/>
            <a:ext cx="5992839" cy="1571958"/>
          </a:xfrm>
          <a:prstGeom prst="rect">
            <a:avLst/>
          </a:prstGeom>
        </p:spPr>
      </p:pic>
      <p:pic>
        <p:nvPicPr>
          <p:cNvPr id="2051" name="Picture 3"/>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8024311" y="1066817"/>
            <a:ext cx="4367662" cy="8855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p:cNvSpPr txBox="1"/>
          <p:nvPr userDrawn="1"/>
        </p:nvSpPr>
        <p:spPr>
          <a:xfrm>
            <a:off x="1218883" y="5511226"/>
            <a:ext cx="9446339" cy="584775"/>
          </a:xfrm>
          <a:prstGeom prst="rect">
            <a:avLst/>
          </a:prstGeom>
          <a:noFill/>
        </p:spPr>
        <p:txBody>
          <a:bodyPr wrap="square" lIns="91364" tIns="45683" rIns="91364" bIns="45683" rtlCol="0">
            <a:spAutoFit/>
          </a:bodyPr>
          <a:lstStyle/>
          <a:p>
            <a:pPr algn="ctr" defTabSz="913649"/>
            <a:r>
              <a:rPr lang="en-US" sz="3200" dirty="0">
                <a:solidFill>
                  <a:prstClr val="white"/>
                </a:solidFill>
                <a:latin typeface="Century Gothic" panose="020B0502020202020204" pitchFamily="34" charset="0"/>
              </a:rPr>
              <a:t>Dr. David Geisler</a:t>
            </a:r>
          </a:p>
        </p:txBody>
      </p:sp>
    </p:spTree>
    <p:extLst>
      <p:ext uri="{BB962C8B-B14F-4D97-AF65-F5344CB8AC3E}">
        <p14:creationId xmlns:p14="http://schemas.microsoft.com/office/powerpoint/2010/main" val="38949186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755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346" y="0"/>
            <a:ext cx="9966904" cy="1066800"/>
          </a:xfrm>
        </p:spPr>
        <p:txBody>
          <a:bodyPr/>
          <a:lstStyle/>
          <a:p>
            <a:r>
              <a:rPr lang="en-US"/>
              <a:t>Click to edit Master title style</a:t>
            </a:r>
          </a:p>
        </p:txBody>
      </p:sp>
      <p:sp>
        <p:nvSpPr>
          <p:cNvPr id="3" name="Text Placeholder 2"/>
          <p:cNvSpPr>
            <a:spLocks noGrp="1"/>
          </p:cNvSpPr>
          <p:nvPr>
            <p:ph type="body" sz="half" idx="1"/>
          </p:nvPr>
        </p:nvSpPr>
        <p:spPr>
          <a:xfrm>
            <a:off x="609441" y="1600216"/>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16"/>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latin typeface="Tekton Pro Cond"/>
            </a:endParaRPr>
          </a:p>
        </p:txBody>
      </p:sp>
      <p:sp>
        <p:nvSpPr>
          <p:cNvPr id="6" name="Rectangle 6"/>
          <p:cNvSpPr>
            <a:spLocks noGrp="1" noChangeArrowheads="1"/>
          </p:cNvSpPr>
          <p:nvPr>
            <p:ph type="sldNum" sz="quarter" idx="11"/>
          </p:nvPr>
        </p:nvSpPr>
        <p:spPr>
          <a:ln/>
        </p:spPr>
        <p:txBody>
          <a:bodyPr/>
          <a:lstStyle>
            <a:lvl1pPr>
              <a:defRPr/>
            </a:lvl1pPr>
          </a:lstStyle>
          <a:p>
            <a:pPr>
              <a:defRPr/>
            </a:pPr>
            <a:fld id="{A69E090A-8F19-4D99-BE49-3C26A77C9C76}" type="slidenum">
              <a:rPr lang="en-US">
                <a:solidFill>
                  <a:srgbClr val="000000"/>
                </a:solidFill>
                <a:latin typeface="Tekton Pro Cond"/>
              </a:rPr>
              <a:pPr>
                <a:defRPr/>
              </a:pPr>
              <a:t>‹#›</a:t>
            </a:fld>
            <a:endParaRPr lang="en-US">
              <a:solidFill>
                <a:srgbClr val="000000"/>
              </a:solidFill>
              <a:latin typeface="Tekton Pro Cond"/>
            </a:endParaRPr>
          </a:p>
        </p:txBody>
      </p:sp>
    </p:spTree>
    <p:extLst>
      <p:ext uri="{BB962C8B-B14F-4D97-AF65-F5344CB8AC3E}">
        <p14:creationId xmlns:p14="http://schemas.microsoft.com/office/powerpoint/2010/main" val="16261935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7"/>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2164" indent="0" algn="ctr">
              <a:buNone/>
              <a:defRPr>
                <a:solidFill>
                  <a:schemeClr val="tx1">
                    <a:tint val="75000"/>
                  </a:schemeClr>
                </a:solidFill>
              </a:defRPr>
            </a:lvl2pPr>
            <a:lvl3pPr marL="904321" indent="0" algn="ctr">
              <a:buNone/>
              <a:defRPr>
                <a:solidFill>
                  <a:schemeClr val="tx1">
                    <a:tint val="75000"/>
                  </a:schemeClr>
                </a:solidFill>
              </a:defRPr>
            </a:lvl3pPr>
            <a:lvl4pPr marL="1356531" indent="0" algn="ctr">
              <a:buNone/>
              <a:defRPr>
                <a:solidFill>
                  <a:schemeClr val="tx1">
                    <a:tint val="75000"/>
                  </a:schemeClr>
                </a:solidFill>
              </a:defRPr>
            </a:lvl4pPr>
            <a:lvl5pPr marL="1808699" indent="0" algn="ctr">
              <a:buNone/>
              <a:defRPr>
                <a:solidFill>
                  <a:schemeClr val="tx1">
                    <a:tint val="75000"/>
                  </a:schemeClr>
                </a:solidFill>
              </a:defRPr>
            </a:lvl5pPr>
            <a:lvl6pPr marL="2260894" indent="0" algn="ctr">
              <a:buNone/>
              <a:defRPr>
                <a:solidFill>
                  <a:schemeClr val="tx1">
                    <a:tint val="75000"/>
                  </a:schemeClr>
                </a:solidFill>
              </a:defRPr>
            </a:lvl6pPr>
            <a:lvl7pPr marL="2713035" indent="0" algn="ctr">
              <a:buNone/>
              <a:defRPr>
                <a:solidFill>
                  <a:schemeClr val="tx1">
                    <a:tint val="75000"/>
                  </a:schemeClr>
                </a:solidFill>
              </a:defRPr>
            </a:lvl7pPr>
            <a:lvl8pPr marL="3165210" indent="0" algn="ctr">
              <a:buNone/>
              <a:defRPr>
                <a:solidFill>
                  <a:schemeClr val="tx1">
                    <a:tint val="75000"/>
                  </a:schemeClr>
                </a:solidFill>
              </a:defRPr>
            </a:lvl8pPr>
            <a:lvl9pPr marL="36173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A1A880-907C-42A4-904E-C38B10AA4630}" type="datetimeFigureOut">
              <a:rPr lang="en-US" smtClean="0">
                <a:solidFill>
                  <a:prstClr val="black">
                    <a:tint val="75000"/>
                  </a:prstClr>
                </a:solidFill>
                <a:latin typeface="Calibri"/>
              </a:rPr>
              <a:pPr/>
              <a:t>4/17/26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05238"/>
            <a:fld id="{86CB4B4D-7CA3-9044-876B-883B54F8677D}" type="slidenum">
              <a:rPr lang="en-US" smtClean="0">
                <a:solidFill>
                  <a:prstClr val="black">
                    <a:tint val="75000"/>
                  </a:prstClr>
                </a:solidFill>
                <a:latin typeface="Calibri"/>
              </a:rPr>
              <a:pPr defTabSz="405238"/>
              <a:t>‹#›</a:t>
            </a:fld>
            <a:endParaRPr lang="en-US">
              <a:solidFill>
                <a:prstClr val="black">
                  <a:tint val="75000"/>
                </a:prstClr>
              </a:solidFill>
              <a:latin typeface="Calibri"/>
            </a:endParaRPr>
          </a:p>
        </p:txBody>
      </p:sp>
    </p:spTree>
    <p:extLst>
      <p:ext uri="{BB962C8B-B14F-4D97-AF65-F5344CB8AC3E}">
        <p14:creationId xmlns:p14="http://schemas.microsoft.com/office/powerpoint/2010/main" val="193997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794493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12354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3144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043116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030" y="1828800"/>
            <a:ext cx="3552959"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78135" y="1828800"/>
            <a:ext cx="3555074"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5265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7912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8082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33153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358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76036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378189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07513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07002" y="762000"/>
            <a:ext cx="1826208"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030" y="762000"/>
            <a:ext cx="5281824"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83056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3" y="2130429"/>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3342" indent="0" algn="ctr">
              <a:buNone/>
              <a:defRPr>
                <a:solidFill>
                  <a:schemeClr val="tx1">
                    <a:tint val="75000"/>
                  </a:schemeClr>
                </a:solidFill>
              </a:defRPr>
            </a:lvl2pPr>
            <a:lvl3pPr marL="906693" indent="0" algn="ctr">
              <a:buNone/>
              <a:defRPr>
                <a:solidFill>
                  <a:schemeClr val="tx1">
                    <a:tint val="75000"/>
                  </a:schemeClr>
                </a:solidFill>
              </a:defRPr>
            </a:lvl3pPr>
            <a:lvl4pPr marL="1360074" indent="0" algn="ctr">
              <a:buNone/>
              <a:defRPr>
                <a:solidFill>
                  <a:schemeClr val="tx1">
                    <a:tint val="75000"/>
                  </a:schemeClr>
                </a:solidFill>
              </a:defRPr>
            </a:lvl4pPr>
            <a:lvl5pPr marL="1813435" indent="0" algn="ctr">
              <a:buNone/>
              <a:defRPr>
                <a:solidFill>
                  <a:schemeClr val="tx1">
                    <a:tint val="75000"/>
                  </a:schemeClr>
                </a:solidFill>
              </a:defRPr>
            </a:lvl5pPr>
            <a:lvl6pPr marL="2266825" indent="0" algn="ctr">
              <a:buNone/>
              <a:defRPr>
                <a:solidFill>
                  <a:schemeClr val="tx1">
                    <a:tint val="75000"/>
                  </a:schemeClr>
                </a:solidFill>
              </a:defRPr>
            </a:lvl6pPr>
            <a:lvl7pPr marL="2720143" indent="0" algn="ctr">
              <a:buNone/>
              <a:defRPr>
                <a:solidFill>
                  <a:schemeClr val="tx1">
                    <a:tint val="75000"/>
                  </a:schemeClr>
                </a:solidFill>
              </a:defRPr>
            </a:lvl7pPr>
            <a:lvl8pPr marL="3173506" indent="0" algn="ctr">
              <a:buNone/>
              <a:defRPr>
                <a:solidFill>
                  <a:schemeClr val="tx1">
                    <a:tint val="75000"/>
                  </a:schemeClr>
                </a:solidFill>
              </a:defRPr>
            </a:lvl8pPr>
            <a:lvl9pPr marL="362685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A1A880-907C-42A4-904E-C38B10AA4630}" type="datetimeFigureOut">
              <a:rPr lang="en-US" smtClean="0">
                <a:solidFill>
                  <a:prstClr val="black">
                    <a:tint val="75000"/>
                  </a:prstClr>
                </a:solidFill>
                <a:latin typeface="Calibri"/>
              </a:rPr>
              <a:pPr/>
              <a:t>4/17/26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06304"/>
            <a:fld id="{86CB4B4D-7CA3-9044-876B-883B54F8677D}" type="slidenum">
              <a:rPr lang="en-US" smtClean="0">
                <a:solidFill>
                  <a:prstClr val="black">
                    <a:tint val="75000"/>
                  </a:prstClr>
                </a:solidFill>
              </a:rPr>
              <a:pPr defTabSz="406304"/>
              <a:t>‹#›</a:t>
            </a:fld>
            <a:endParaRPr lang="en-US">
              <a:solidFill>
                <a:prstClr val="black">
                  <a:tint val="75000"/>
                </a:prstClr>
              </a:solidFill>
            </a:endParaRPr>
          </a:p>
        </p:txBody>
      </p:sp>
    </p:spTree>
    <p:extLst>
      <p:ext uri="{BB962C8B-B14F-4D97-AF65-F5344CB8AC3E}">
        <p14:creationId xmlns:p14="http://schemas.microsoft.com/office/powerpoint/2010/main" val="24998880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C5981B-65CF-439A-86A5-46EC7998989F}" type="datetimeFigureOut">
              <a:rPr lang="en-PH" smtClean="0">
                <a:solidFill>
                  <a:prstClr val="black">
                    <a:tint val="75000"/>
                  </a:prstClr>
                </a:solidFill>
                <a:latin typeface="Calibri"/>
              </a:rPr>
              <a:pPr/>
              <a:t>4/17/26</a:t>
            </a:fld>
            <a:endParaRPr lang="en-PH">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PH">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AAD8E99-E925-4954-8F21-7DE5D43CA7E2}" type="slidenum">
              <a:rPr lang="en-PH" smtClean="0">
                <a:solidFill>
                  <a:prstClr val="black">
                    <a:tint val="75000"/>
                  </a:prstClr>
                </a:solidFill>
                <a:latin typeface="Calibri"/>
              </a:rPr>
              <a:pPr/>
              <a:t>‹#›</a:t>
            </a:fld>
            <a:endParaRPr lang="en-PH">
              <a:solidFill>
                <a:prstClr val="black">
                  <a:tint val="75000"/>
                </a:prstClr>
              </a:solidFill>
              <a:latin typeface="Calibri"/>
            </a:endParaRPr>
          </a:p>
        </p:txBody>
      </p:sp>
    </p:spTree>
    <p:extLst>
      <p:ext uri="{BB962C8B-B14F-4D97-AF65-F5344CB8AC3E}">
        <p14:creationId xmlns:p14="http://schemas.microsoft.com/office/powerpoint/2010/main" val="2520627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7062"/>
            <a:ext cx="10360501"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2833" y="2906831"/>
            <a:ext cx="10360501" cy="1500187"/>
          </a:xfrm>
        </p:spPr>
        <p:txBody>
          <a:bodyPr anchor="b"/>
          <a:lstStyle>
            <a:lvl1pPr marL="0" indent="0">
              <a:buNone/>
              <a:defRPr sz="1999">
                <a:solidFill>
                  <a:schemeClr val="tx1">
                    <a:tint val="75000"/>
                  </a:schemeClr>
                </a:solidFill>
              </a:defRPr>
            </a:lvl1pPr>
            <a:lvl2pPr marL="453342" indent="0">
              <a:buNone/>
              <a:defRPr sz="1799">
                <a:solidFill>
                  <a:schemeClr val="tx1">
                    <a:tint val="75000"/>
                  </a:schemeClr>
                </a:solidFill>
              </a:defRPr>
            </a:lvl2pPr>
            <a:lvl3pPr marL="906693" indent="0">
              <a:buNone/>
              <a:defRPr sz="1600">
                <a:solidFill>
                  <a:schemeClr val="tx1">
                    <a:tint val="75000"/>
                  </a:schemeClr>
                </a:solidFill>
              </a:defRPr>
            </a:lvl3pPr>
            <a:lvl4pPr marL="1360074" indent="0">
              <a:buNone/>
              <a:defRPr sz="1400">
                <a:solidFill>
                  <a:schemeClr val="tx1">
                    <a:tint val="75000"/>
                  </a:schemeClr>
                </a:solidFill>
              </a:defRPr>
            </a:lvl4pPr>
            <a:lvl5pPr marL="1813435" indent="0">
              <a:buNone/>
              <a:defRPr sz="1400">
                <a:solidFill>
                  <a:schemeClr val="tx1">
                    <a:tint val="75000"/>
                  </a:schemeClr>
                </a:solidFill>
              </a:defRPr>
            </a:lvl5pPr>
            <a:lvl6pPr marL="2266825" indent="0">
              <a:buNone/>
              <a:defRPr sz="1400">
                <a:solidFill>
                  <a:schemeClr val="tx1">
                    <a:tint val="75000"/>
                  </a:schemeClr>
                </a:solidFill>
              </a:defRPr>
            </a:lvl6pPr>
            <a:lvl7pPr marL="2720143" indent="0">
              <a:buNone/>
              <a:defRPr sz="1400">
                <a:solidFill>
                  <a:schemeClr val="tx1">
                    <a:tint val="75000"/>
                  </a:schemeClr>
                </a:solidFill>
              </a:defRPr>
            </a:lvl7pPr>
            <a:lvl8pPr marL="3173506" indent="0">
              <a:buNone/>
              <a:defRPr sz="1400">
                <a:solidFill>
                  <a:schemeClr val="tx1">
                    <a:tint val="75000"/>
                  </a:schemeClr>
                </a:solidFill>
              </a:defRPr>
            </a:lvl8pPr>
            <a:lvl9pPr marL="362685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A1A880-907C-42A4-904E-C38B10AA4630}" type="datetimeFigureOut">
              <a:rPr lang="en-US" smtClean="0">
                <a:solidFill>
                  <a:prstClr val="black">
                    <a:tint val="75000"/>
                  </a:prstClr>
                </a:solidFill>
                <a:latin typeface="Calibri"/>
              </a:rPr>
              <a:pPr/>
              <a:t>4/17/26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06304"/>
            <a:fld id="{86CB4B4D-7CA3-9044-876B-883B54F8677D}" type="slidenum">
              <a:rPr lang="en-US" smtClean="0">
                <a:solidFill>
                  <a:prstClr val="black">
                    <a:tint val="75000"/>
                  </a:prstClr>
                </a:solidFill>
              </a:rPr>
              <a:pPr defTabSz="406304"/>
              <a:t>‹#›</a:t>
            </a:fld>
            <a:endParaRPr lang="en-US">
              <a:solidFill>
                <a:prstClr val="black">
                  <a:tint val="75000"/>
                </a:prstClr>
              </a:solidFill>
            </a:endParaRPr>
          </a:p>
        </p:txBody>
      </p:sp>
    </p:spTree>
    <p:extLst>
      <p:ext uri="{BB962C8B-B14F-4D97-AF65-F5344CB8AC3E}">
        <p14:creationId xmlns:p14="http://schemas.microsoft.com/office/powerpoint/2010/main" val="3559206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2588" y="2971802"/>
            <a:ext cx="10360501" cy="1470025"/>
          </a:xfrm>
        </p:spPr>
        <p:txBody>
          <a:bodyPr>
            <a:normAutofit/>
          </a:bodyPr>
          <a:lstStyle>
            <a:lvl1pPr>
              <a:defRPr sz="3999">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r>
              <a:rPr lang="en-US"/>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21" y="76200"/>
            <a:ext cx="5992839" cy="1571958"/>
          </a:xfrm>
          <a:prstGeom prst="rect">
            <a:avLst/>
          </a:prstGeom>
        </p:spPr>
      </p:pic>
      <p:pic>
        <p:nvPicPr>
          <p:cNvPr id="2051" name="Picture 3"/>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8024310" y="1066802"/>
            <a:ext cx="4367662" cy="8855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p:cNvSpPr txBox="1"/>
          <p:nvPr userDrawn="1"/>
        </p:nvSpPr>
        <p:spPr>
          <a:xfrm>
            <a:off x="1218883" y="5511227"/>
            <a:ext cx="9446339" cy="584775"/>
          </a:xfrm>
          <a:prstGeom prst="rect">
            <a:avLst/>
          </a:prstGeom>
          <a:noFill/>
        </p:spPr>
        <p:txBody>
          <a:bodyPr wrap="square" rtlCol="0">
            <a:spAutoFit/>
          </a:bodyPr>
          <a:lstStyle/>
          <a:p>
            <a:pPr algn="ctr" fontAlgn="auto">
              <a:spcBef>
                <a:spcPts val="0"/>
              </a:spcBef>
              <a:spcAft>
                <a:spcPts val="0"/>
              </a:spcAft>
            </a:pPr>
            <a:r>
              <a:rPr lang="en-US" sz="3199" dirty="0">
                <a:solidFill>
                  <a:prstClr val="white"/>
                </a:solidFill>
                <a:latin typeface="Century Gothic" panose="020B0502020202020204" pitchFamily="34" charset="0"/>
              </a:rPr>
              <a:t>Dr. David Geisler</a:t>
            </a:r>
          </a:p>
        </p:txBody>
      </p:sp>
    </p:spTree>
    <p:extLst>
      <p:ext uri="{BB962C8B-B14F-4D97-AF65-F5344CB8AC3E}">
        <p14:creationId xmlns:p14="http://schemas.microsoft.com/office/powerpoint/2010/main" val="15569883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7608" y="2276637"/>
            <a:ext cx="7698428" cy="6435725"/>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769184" y="2276637"/>
            <a:ext cx="7698428" cy="6435725"/>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A1A880-907C-42A4-904E-C38B10AA4630}" type="datetimeFigureOut">
              <a:rPr lang="en-US" smtClean="0">
                <a:solidFill>
                  <a:prstClr val="black">
                    <a:tint val="75000"/>
                  </a:prstClr>
                </a:solidFill>
                <a:latin typeface="Calibri"/>
              </a:rPr>
              <a:pPr/>
              <a:t>4/17/26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406304"/>
            <a:fld id="{86CB4B4D-7CA3-9044-876B-883B54F8677D}" type="slidenum">
              <a:rPr lang="en-US" smtClean="0">
                <a:solidFill>
                  <a:prstClr val="black">
                    <a:tint val="75000"/>
                  </a:prstClr>
                </a:solidFill>
              </a:rPr>
              <a:pPr defTabSz="406304"/>
              <a:t>‹#›</a:t>
            </a:fld>
            <a:endParaRPr lang="en-US">
              <a:solidFill>
                <a:prstClr val="black">
                  <a:tint val="75000"/>
                </a:prstClr>
              </a:solidFill>
            </a:endParaRPr>
          </a:p>
        </p:txBody>
      </p:sp>
    </p:spTree>
    <p:extLst>
      <p:ext uri="{BB962C8B-B14F-4D97-AF65-F5344CB8AC3E}">
        <p14:creationId xmlns:p14="http://schemas.microsoft.com/office/powerpoint/2010/main" val="3345818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4638"/>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2" y="1535113"/>
            <a:ext cx="5385514" cy="639762"/>
          </a:xfrm>
        </p:spPr>
        <p:txBody>
          <a:bodyPr anchor="b"/>
          <a:lstStyle>
            <a:lvl1pPr marL="0" indent="0">
              <a:buNone/>
              <a:defRPr sz="2399" b="1"/>
            </a:lvl1pPr>
            <a:lvl2pPr marL="453342" indent="0">
              <a:buNone/>
              <a:defRPr sz="1999" b="1"/>
            </a:lvl2pPr>
            <a:lvl3pPr marL="906693" indent="0">
              <a:buNone/>
              <a:defRPr sz="1799" b="1"/>
            </a:lvl3pPr>
            <a:lvl4pPr marL="1360074" indent="0">
              <a:buNone/>
              <a:defRPr sz="1600" b="1"/>
            </a:lvl4pPr>
            <a:lvl5pPr marL="1813435" indent="0">
              <a:buNone/>
              <a:defRPr sz="1600" b="1"/>
            </a:lvl5pPr>
            <a:lvl6pPr marL="2266825" indent="0">
              <a:buNone/>
              <a:defRPr sz="1600" b="1"/>
            </a:lvl6pPr>
            <a:lvl7pPr marL="2720143" indent="0">
              <a:buNone/>
              <a:defRPr sz="1600" b="1"/>
            </a:lvl7pPr>
            <a:lvl8pPr marL="3173506" indent="0">
              <a:buNone/>
              <a:defRPr sz="1600" b="1"/>
            </a:lvl8pPr>
            <a:lvl9pPr marL="362685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2" y="2174875"/>
            <a:ext cx="538551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2"/>
          </a:xfrm>
        </p:spPr>
        <p:txBody>
          <a:bodyPr anchor="b"/>
          <a:lstStyle>
            <a:lvl1pPr marL="0" indent="0">
              <a:buNone/>
              <a:defRPr sz="2399" b="1"/>
            </a:lvl1pPr>
            <a:lvl2pPr marL="453342" indent="0">
              <a:buNone/>
              <a:defRPr sz="1999" b="1"/>
            </a:lvl2pPr>
            <a:lvl3pPr marL="906693" indent="0">
              <a:buNone/>
              <a:defRPr sz="1799" b="1"/>
            </a:lvl3pPr>
            <a:lvl4pPr marL="1360074" indent="0">
              <a:buNone/>
              <a:defRPr sz="1600" b="1"/>
            </a:lvl4pPr>
            <a:lvl5pPr marL="1813435" indent="0">
              <a:buNone/>
              <a:defRPr sz="1600" b="1"/>
            </a:lvl5pPr>
            <a:lvl6pPr marL="2266825" indent="0">
              <a:buNone/>
              <a:defRPr sz="1600" b="1"/>
            </a:lvl6pPr>
            <a:lvl7pPr marL="2720143" indent="0">
              <a:buNone/>
              <a:defRPr sz="1600" b="1"/>
            </a:lvl7pPr>
            <a:lvl8pPr marL="3173506" indent="0">
              <a:buNone/>
              <a:defRPr sz="1600" b="1"/>
            </a:lvl8pPr>
            <a:lvl9pPr marL="36268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A1A880-907C-42A4-904E-C38B10AA4630}" type="datetimeFigureOut">
              <a:rPr lang="en-US" smtClean="0">
                <a:solidFill>
                  <a:prstClr val="black">
                    <a:tint val="75000"/>
                  </a:prstClr>
                </a:solidFill>
                <a:latin typeface="Calibri"/>
              </a:rPr>
              <a:pPr/>
              <a:t>4/17/26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406304"/>
            <a:fld id="{86CB4B4D-7CA3-9044-876B-883B54F8677D}" type="slidenum">
              <a:rPr lang="en-US" smtClean="0">
                <a:solidFill>
                  <a:prstClr val="black">
                    <a:tint val="75000"/>
                  </a:prstClr>
                </a:solidFill>
              </a:rPr>
              <a:pPr defTabSz="406304"/>
              <a:t>‹#›</a:t>
            </a:fld>
            <a:endParaRPr lang="en-US">
              <a:solidFill>
                <a:prstClr val="black">
                  <a:tint val="75000"/>
                </a:prstClr>
              </a:solidFill>
            </a:endParaRPr>
          </a:p>
        </p:txBody>
      </p:sp>
    </p:spTree>
    <p:extLst>
      <p:ext uri="{BB962C8B-B14F-4D97-AF65-F5344CB8AC3E}">
        <p14:creationId xmlns:p14="http://schemas.microsoft.com/office/powerpoint/2010/main" val="34145685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A1A880-907C-42A4-904E-C38B10AA4630}" type="datetimeFigureOut">
              <a:rPr lang="en-US" smtClean="0">
                <a:solidFill>
                  <a:prstClr val="black">
                    <a:tint val="75000"/>
                  </a:prstClr>
                </a:solidFill>
                <a:latin typeface="Calibri"/>
              </a:rPr>
              <a:pPr/>
              <a:t>4/17/26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406304"/>
            <a:fld id="{86CB4B4D-7CA3-9044-876B-883B54F8677D}" type="slidenum">
              <a:rPr lang="en-US" smtClean="0">
                <a:solidFill>
                  <a:prstClr val="black">
                    <a:tint val="75000"/>
                  </a:prstClr>
                </a:solidFill>
              </a:rPr>
              <a:pPr defTabSz="406304"/>
              <a:t>‹#›</a:t>
            </a:fld>
            <a:endParaRPr lang="en-US">
              <a:solidFill>
                <a:prstClr val="black">
                  <a:tint val="75000"/>
                </a:prstClr>
              </a:solidFill>
            </a:endParaRPr>
          </a:p>
        </p:txBody>
      </p:sp>
    </p:spTree>
    <p:extLst>
      <p:ext uri="{BB962C8B-B14F-4D97-AF65-F5344CB8AC3E}">
        <p14:creationId xmlns:p14="http://schemas.microsoft.com/office/powerpoint/2010/main" val="2392988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A1A880-907C-42A4-904E-C38B10AA4630}" type="datetimeFigureOut">
              <a:rPr lang="en-US" smtClean="0">
                <a:solidFill>
                  <a:prstClr val="black">
                    <a:tint val="75000"/>
                  </a:prstClr>
                </a:solidFill>
                <a:latin typeface="Calibri"/>
              </a:rPr>
              <a:pPr/>
              <a:t>4/17/26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6CB4B4D-7CA3-9044-876B-883B54F8677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63030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5" y="273050"/>
            <a:ext cx="4010039" cy="1162050"/>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4765492" y="273210"/>
            <a:ext cx="6813892"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5" y="1435102"/>
            <a:ext cx="4010039" cy="4691063"/>
          </a:xfrm>
        </p:spPr>
        <p:txBody>
          <a:bodyPr/>
          <a:lstStyle>
            <a:lvl1pPr marL="0" indent="0">
              <a:buNone/>
              <a:defRPr sz="1400"/>
            </a:lvl1pPr>
            <a:lvl2pPr marL="453342" indent="0">
              <a:buNone/>
              <a:defRPr sz="1200"/>
            </a:lvl2pPr>
            <a:lvl3pPr marL="906693" indent="0">
              <a:buNone/>
              <a:defRPr sz="1000"/>
            </a:lvl3pPr>
            <a:lvl4pPr marL="1360074" indent="0">
              <a:buNone/>
              <a:defRPr sz="900"/>
            </a:lvl4pPr>
            <a:lvl5pPr marL="1813435" indent="0">
              <a:buNone/>
              <a:defRPr sz="900"/>
            </a:lvl5pPr>
            <a:lvl6pPr marL="2266825" indent="0">
              <a:buNone/>
              <a:defRPr sz="900"/>
            </a:lvl6pPr>
            <a:lvl7pPr marL="2720143" indent="0">
              <a:buNone/>
              <a:defRPr sz="900"/>
            </a:lvl7pPr>
            <a:lvl8pPr marL="3173506" indent="0">
              <a:buNone/>
              <a:defRPr sz="900"/>
            </a:lvl8pPr>
            <a:lvl9pPr marL="362685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A1A880-907C-42A4-904E-C38B10AA4630}" type="datetimeFigureOut">
              <a:rPr lang="en-US" smtClean="0">
                <a:solidFill>
                  <a:prstClr val="black">
                    <a:tint val="75000"/>
                  </a:prstClr>
                </a:solidFill>
                <a:latin typeface="Calibri"/>
              </a:rPr>
              <a:pPr/>
              <a:t>4/17/26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406304"/>
            <a:fld id="{86CB4B4D-7CA3-9044-876B-883B54F8677D}" type="slidenum">
              <a:rPr lang="en-US" smtClean="0">
                <a:solidFill>
                  <a:prstClr val="black">
                    <a:tint val="75000"/>
                  </a:prstClr>
                </a:solidFill>
              </a:rPr>
              <a:pPr defTabSz="406304"/>
              <a:t>‹#›</a:t>
            </a:fld>
            <a:endParaRPr lang="en-US">
              <a:solidFill>
                <a:prstClr val="black">
                  <a:tint val="75000"/>
                </a:prstClr>
              </a:solidFill>
            </a:endParaRPr>
          </a:p>
        </p:txBody>
      </p:sp>
    </p:spTree>
    <p:extLst>
      <p:ext uri="{BB962C8B-B14F-4D97-AF65-F5344CB8AC3E}">
        <p14:creationId xmlns:p14="http://schemas.microsoft.com/office/powerpoint/2010/main" val="1599060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6" y="4800600"/>
            <a:ext cx="7313295" cy="566738"/>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2389096" y="612775"/>
            <a:ext cx="7313295" cy="4114800"/>
          </a:xfrm>
        </p:spPr>
        <p:txBody>
          <a:bodyPr/>
          <a:lstStyle>
            <a:lvl1pPr marL="0" indent="0">
              <a:buNone/>
              <a:defRPr sz="3199"/>
            </a:lvl1pPr>
            <a:lvl2pPr marL="453342" indent="0">
              <a:buNone/>
              <a:defRPr sz="2799"/>
            </a:lvl2pPr>
            <a:lvl3pPr marL="906693" indent="0">
              <a:buNone/>
              <a:defRPr sz="2399"/>
            </a:lvl3pPr>
            <a:lvl4pPr marL="1360074" indent="0">
              <a:buNone/>
              <a:defRPr sz="1999"/>
            </a:lvl4pPr>
            <a:lvl5pPr marL="1813435" indent="0">
              <a:buNone/>
              <a:defRPr sz="1999"/>
            </a:lvl5pPr>
            <a:lvl6pPr marL="2266825" indent="0">
              <a:buNone/>
              <a:defRPr sz="1999"/>
            </a:lvl6pPr>
            <a:lvl7pPr marL="2720143" indent="0">
              <a:buNone/>
              <a:defRPr sz="1999"/>
            </a:lvl7pPr>
            <a:lvl8pPr marL="3173506" indent="0">
              <a:buNone/>
              <a:defRPr sz="1999"/>
            </a:lvl8pPr>
            <a:lvl9pPr marL="3626851" indent="0">
              <a:buNone/>
              <a:defRPr sz="1999"/>
            </a:lvl9pPr>
          </a:lstStyle>
          <a:p>
            <a:endParaRPr lang="en-US"/>
          </a:p>
        </p:txBody>
      </p:sp>
      <p:sp>
        <p:nvSpPr>
          <p:cNvPr id="4" name="Text Placeholder 3"/>
          <p:cNvSpPr>
            <a:spLocks noGrp="1"/>
          </p:cNvSpPr>
          <p:nvPr>
            <p:ph type="body" sz="half" idx="2"/>
          </p:nvPr>
        </p:nvSpPr>
        <p:spPr>
          <a:xfrm>
            <a:off x="2389096" y="5367338"/>
            <a:ext cx="7313295" cy="804862"/>
          </a:xfrm>
        </p:spPr>
        <p:txBody>
          <a:bodyPr/>
          <a:lstStyle>
            <a:lvl1pPr marL="0" indent="0">
              <a:buNone/>
              <a:defRPr sz="1400"/>
            </a:lvl1pPr>
            <a:lvl2pPr marL="453342" indent="0">
              <a:buNone/>
              <a:defRPr sz="1200"/>
            </a:lvl2pPr>
            <a:lvl3pPr marL="906693" indent="0">
              <a:buNone/>
              <a:defRPr sz="1000"/>
            </a:lvl3pPr>
            <a:lvl4pPr marL="1360074" indent="0">
              <a:buNone/>
              <a:defRPr sz="900"/>
            </a:lvl4pPr>
            <a:lvl5pPr marL="1813435" indent="0">
              <a:buNone/>
              <a:defRPr sz="900"/>
            </a:lvl5pPr>
            <a:lvl6pPr marL="2266825" indent="0">
              <a:buNone/>
              <a:defRPr sz="900"/>
            </a:lvl6pPr>
            <a:lvl7pPr marL="2720143" indent="0">
              <a:buNone/>
              <a:defRPr sz="900"/>
            </a:lvl7pPr>
            <a:lvl8pPr marL="3173506" indent="0">
              <a:buNone/>
              <a:defRPr sz="900"/>
            </a:lvl8pPr>
            <a:lvl9pPr marL="362685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A1A880-907C-42A4-904E-C38B10AA4630}" type="datetimeFigureOut">
              <a:rPr lang="en-US" smtClean="0">
                <a:solidFill>
                  <a:prstClr val="black">
                    <a:tint val="75000"/>
                  </a:prstClr>
                </a:solidFill>
                <a:latin typeface="Calibri"/>
              </a:rPr>
              <a:pPr/>
              <a:t>4/17/26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406304"/>
            <a:fld id="{86CB4B4D-7CA3-9044-876B-883B54F8677D}" type="slidenum">
              <a:rPr lang="en-US" smtClean="0">
                <a:solidFill>
                  <a:prstClr val="black">
                    <a:tint val="75000"/>
                  </a:prstClr>
                </a:solidFill>
              </a:rPr>
              <a:pPr defTabSz="406304"/>
              <a:t>‹#›</a:t>
            </a:fld>
            <a:endParaRPr lang="en-US">
              <a:solidFill>
                <a:prstClr val="black">
                  <a:tint val="75000"/>
                </a:prstClr>
              </a:solidFill>
            </a:endParaRPr>
          </a:p>
        </p:txBody>
      </p:sp>
    </p:spTree>
    <p:extLst>
      <p:ext uri="{BB962C8B-B14F-4D97-AF65-F5344CB8AC3E}">
        <p14:creationId xmlns:p14="http://schemas.microsoft.com/office/powerpoint/2010/main" val="35441714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1A880-907C-42A4-904E-C38B10AA4630}" type="datetimeFigureOut">
              <a:rPr lang="en-US" smtClean="0">
                <a:solidFill>
                  <a:prstClr val="black">
                    <a:tint val="75000"/>
                  </a:prstClr>
                </a:solidFill>
                <a:latin typeface="Calibri"/>
              </a:rPr>
              <a:pPr/>
              <a:t>4/17/26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06304"/>
            <a:fld id="{86CB4B4D-7CA3-9044-876B-883B54F8677D}" type="slidenum">
              <a:rPr lang="en-US" smtClean="0">
                <a:solidFill>
                  <a:prstClr val="black">
                    <a:tint val="75000"/>
                  </a:prstClr>
                </a:solidFill>
              </a:rPr>
              <a:pPr defTabSz="406304"/>
              <a:t>‹#›</a:t>
            </a:fld>
            <a:endParaRPr lang="en-US">
              <a:solidFill>
                <a:prstClr val="black">
                  <a:tint val="75000"/>
                </a:prstClr>
              </a:solidFill>
            </a:endParaRPr>
          </a:p>
        </p:txBody>
      </p:sp>
    </p:spTree>
    <p:extLst>
      <p:ext uri="{BB962C8B-B14F-4D97-AF65-F5344CB8AC3E}">
        <p14:creationId xmlns:p14="http://schemas.microsoft.com/office/powerpoint/2010/main" val="22951862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67610" y="390685"/>
            <a:ext cx="3900000" cy="8321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67608" y="390685"/>
            <a:ext cx="11496856" cy="8321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1A880-907C-42A4-904E-C38B10AA4630}" type="datetimeFigureOut">
              <a:rPr lang="en-US" smtClean="0">
                <a:solidFill>
                  <a:prstClr val="black">
                    <a:tint val="75000"/>
                  </a:prstClr>
                </a:solidFill>
                <a:latin typeface="Calibri"/>
              </a:rPr>
              <a:pPr/>
              <a:t>4/17/26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06304"/>
            <a:fld id="{86CB4B4D-7CA3-9044-876B-883B54F8677D}" type="slidenum">
              <a:rPr lang="en-US" smtClean="0">
                <a:solidFill>
                  <a:prstClr val="black">
                    <a:tint val="75000"/>
                  </a:prstClr>
                </a:solidFill>
              </a:rPr>
              <a:pPr defTabSz="406304"/>
              <a:t>‹#›</a:t>
            </a:fld>
            <a:endParaRPr lang="en-US">
              <a:solidFill>
                <a:prstClr val="black">
                  <a:tint val="75000"/>
                </a:prstClr>
              </a:solidFill>
            </a:endParaRPr>
          </a:p>
        </p:txBody>
      </p:sp>
    </p:spTree>
    <p:extLst>
      <p:ext uri="{BB962C8B-B14F-4D97-AF65-F5344CB8AC3E}">
        <p14:creationId xmlns:p14="http://schemas.microsoft.com/office/powerpoint/2010/main" val="32735301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E79D80D-614A-DE4C-8F1B-896ECA57493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84495302"/>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4" y="4406953"/>
            <a:ext cx="10360501" cy="1362075"/>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962834" y="2906717"/>
            <a:ext cx="10360501" cy="1500187"/>
          </a:xfrm>
        </p:spPr>
        <p:txBody>
          <a:bodyPr anchor="b"/>
          <a:lstStyle>
            <a:lvl1pPr marL="0" indent="0">
              <a:buNone/>
              <a:defRPr sz="1687"/>
            </a:lvl1pPr>
            <a:lvl2pPr marL="383874" indent="0">
              <a:buNone/>
              <a:defRPr sz="1547"/>
            </a:lvl2pPr>
            <a:lvl3pPr marL="767750" indent="0">
              <a:buNone/>
              <a:defRPr sz="1336"/>
            </a:lvl3pPr>
            <a:lvl4pPr marL="1151624" indent="0">
              <a:buNone/>
              <a:defRPr sz="1195"/>
            </a:lvl4pPr>
            <a:lvl5pPr marL="1535500" indent="0">
              <a:buNone/>
              <a:defRPr sz="1195"/>
            </a:lvl5pPr>
            <a:lvl6pPr marL="1919374" indent="0">
              <a:buNone/>
              <a:defRPr sz="1195"/>
            </a:lvl6pPr>
            <a:lvl7pPr marL="2303250" indent="0">
              <a:buNone/>
              <a:defRPr sz="1195"/>
            </a:lvl7pPr>
            <a:lvl8pPr marL="2687124" indent="0">
              <a:buNone/>
              <a:defRPr sz="1195"/>
            </a:lvl8pPr>
            <a:lvl9pPr marL="3070999" indent="0">
              <a:buNone/>
              <a:defRPr sz="1195"/>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6F40EB4-566E-B54E-8634-F07F4BFDF158}"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254665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lvl1pPr>
            <a:lvl2pPr marL="418124" indent="0" algn="ctr">
              <a:buNone/>
              <a:defRPr/>
            </a:lvl2pPr>
            <a:lvl3pPr marL="836131" indent="0" algn="ctr">
              <a:buNone/>
              <a:defRPr/>
            </a:lvl3pPr>
            <a:lvl4pPr marL="1254241" indent="0" algn="ctr">
              <a:buNone/>
              <a:defRPr/>
            </a:lvl4pPr>
            <a:lvl5pPr marL="1672269" indent="0" algn="ctr">
              <a:buNone/>
              <a:defRPr/>
            </a:lvl5pPr>
            <a:lvl6pPr marL="2090337" indent="0" algn="ctr">
              <a:buNone/>
              <a:defRPr/>
            </a:lvl6pPr>
            <a:lvl7pPr marL="2508393" indent="0" algn="ctr">
              <a:buNone/>
              <a:defRPr/>
            </a:lvl7pPr>
            <a:lvl8pPr marL="2926472" indent="0" algn="ctr">
              <a:buNone/>
              <a:defRPr/>
            </a:lvl8pPr>
            <a:lvl9pPr marL="3344496" indent="0" algn="ctr">
              <a:buNone/>
              <a:defRPr/>
            </a:lvl9pPr>
          </a:lstStyle>
          <a:p>
            <a:r>
              <a:rPr lang="en-US"/>
              <a:t>Click to edit Master subtitle style</a:t>
            </a:r>
          </a:p>
        </p:txBody>
      </p:sp>
    </p:spTree>
    <p:extLst>
      <p:ext uri="{BB962C8B-B14F-4D97-AF65-F5344CB8AC3E}">
        <p14:creationId xmlns:p14="http://schemas.microsoft.com/office/powerpoint/2010/main" val="28256579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165" y="2514600"/>
            <a:ext cx="5078677" cy="3581400"/>
          </a:xfrm>
        </p:spPr>
        <p:txBody>
          <a:bodyPr/>
          <a:lstStyle>
            <a:lvl1pPr>
              <a:defRPr sz="2320"/>
            </a:lvl1pPr>
            <a:lvl2pPr>
              <a:defRPr sz="2039"/>
            </a:lvl2pPr>
            <a:lvl3pPr>
              <a:defRPr sz="1687"/>
            </a:lvl3pPr>
            <a:lvl4pPr>
              <a:defRPr sz="1547"/>
            </a:lvl4pPr>
            <a:lvl5pPr>
              <a:defRPr sz="1547"/>
            </a:lvl5pPr>
            <a:lvl6pPr>
              <a:defRPr sz="1547"/>
            </a:lvl6pPr>
            <a:lvl7pPr>
              <a:defRPr sz="1547"/>
            </a:lvl7pPr>
            <a:lvl8pPr>
              <a:defRPr sz="1547"/>
            </a:lvl8pPr>
            <a:lvl9pPr>
              <a:defRPr sz="15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2514600"/>
            <a:ext cx="5078677" cy="3581400"/>
          </a:xfrm>
        </p:spPr>
        <p:txBody>
          <a:bodyPr/>
          <a:lstStyle>
            <a:lvl1pPr>
              <a:defRPr sz="2320"/>
            </a:lvl1pPr>
            <a:lvl2pPr>
              <a:defRPr sz="2039"/>
            </a:lvl2pPr>
            <a:lvl3pPr>
              <a:defRPr sz="1687"/>
            </a:lvl3pPr>
            <a:lvl4pPr>
              <a:defRPr sz="1547"/>
            </a:lvl4pPr>
            <a:lvl5pPr>
              <a:defRPr sz="1547"/>
            </a:lvl5pPr>
            <a:lvl6pPr>
              <a:defRPr sz="1547"/>
            </a:lvl6pPr>
            <a:lvl7pPr>
              <a:defRPr sz="1547"/>
            </a:lvl7pPr>
            <a:lvl8pPr>
              <a:defRPr sz="1547"/>
            </a:lvl8pPr>
            <a:lvl9pPr>
              <a:defRPr sz="15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48FB36F-5708-284C-BA3A-D1C094CD0BA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42381435"/>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6" y="1535113"/>
            <a:ext cx="5385514" cy="639762"/>
          </a:xfrm>
        </p:spPr>
        <p:txBody>
          <a:bodyPr anchor="b"/>
          <a:lstStyle>
            <a:lvl1pPr marL="0" indent="0">
              <a:buNone/>
              <a:defRPr sz="2039" b="1"/>
            </a:lvl1pPr>
            <a:lvl2pPr marL="383874" indent="0">
              <a:buNone/>
              <a:defRPr sz="1687" b="1"/>
            </a:lvl2pPr>
            <a:lvl3pPr marL="767750" indent="0">
              <a:buNone/>
              <a:defRPr sz="1547" b="1"/>
            </a:lvl3pPr>
            <a:lvl4pPr marL="1151624" indent="0">
              <a:buNone/>
              <a:defRPr sz="1336" b="1"/>
            </a:lvl4pPr>
            <a:lvl5pPr marL="1535500" indent="0">
              <a:buNone/>
              <a:defRPr sz="1336" b="1"/>
            </a:lvl5pPr>
            <a:lvl6pPr marL="1919374" indent="0">
              <a:buNone/>
              <a:defRPr sz="1336" b="1"/>
            </a:lvl6pPr>
            <a:lvl7pPr marL="2303250" indent="0">
              <a:buNone/>
              <a:defRPr sz="1336" b="1"/>
            </a:lvl7pPr>
            <a:lvl8pPr marL="2687124" indent="0">
              <a:buNone/>
              <a:defRPr sz="1336" b="1"/>
            </a:lvl8pPr>
            <a:lvl9pPr marL="3070999" indent="0">
              <a:buNone/>
              <a:defRPr sz="1336" b="1"/>
            </a:lvl9pPr>
          </a:lstStyle>
          <a:p>
            <a:pPr lvl="0"/>
            <a:r>
              <a:rPr lang="en-US"/>
              <a:t>Click to edit Master text styles</a:t>
            </a:r>
          </a:p>
        </p:txBody>
      </p:sp>
      <p:sp>
        <p:nvSpPr>
          <p:cNvPr id="4" name="Content Placeholder 3"/>
          <p:cNvSpPr>
            <a:spLocks noGrp="1"/>
          </p:cNvSpPr>
          <p:nvPr>
            <p:ph sz="half" idx="2"/>
          </p:nvPr>
        </p:nvSpPr>
        <p:spPr>
          <a:xfrm>
            <a:off x="609446" y="2174875"/>
            <a:ext cx="5385514" cy="3951288"/>
          </a:xfrm>
        </p:spPr>
        <p:txBody>
          <a:bodyPr/>
          <a:lstStyle>
            <a:lvl1pPr>
              <a:defRPr sz="2039"/>
            </a:lvl1pPr>
            <a:lvl2pPr>
              <a:defRPr sz="1687"/>
            </a:lvl2pPr>
            <a:lvl3pPr>
              <a:defRPr sz="1547"/>
            </a:lvl3pPr>
            <a:lvl4pPr>
              <a:defRPr sz="1336"/>
            </a:lvl4pPr>
            <a:lvl5pPr>
              <a:defRPr sz="1336"/>
            </a:lvl5pPr>
            <a:lvl6pPr>
              <a:defRPr sz="1336"/>
            </a:lvl6pPr>
            <a:lvl7pPr>
              <a:defRPr sz="1336"/>
            </a:lvl7pPr>
            <a:lvl8pPr>
              <a:defRPr sz="1336"/>
            </a:lvl8pPr>
            <a:lvl9pPr>
              <a:defRPr sz="13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90" y="1535113"/>
            <a:ext cx="5387630" cy="639762"/>
          </a:xfrm>
        </p:spPr>
        <p:txBody>
          <a:bodyPr anchor="b"/>
          <a:lstStyle>
            <a:lvl1pPr marL="0" indent="0">
              <a:buNone/>
              <a:defRPr sz="2039" b="1"/>
            </a:lvl1pPr>
            <a:lvl2pPr marL="383874" indent="0">
              <a:buNone/>
              <a:defRPr sz="1687" b="1"/>
            </a:lvl2pPr>
            <a:lvl3pPr marL="767750" indent="0">
              <a:buNone/>
              <a:defRPr sz="1547" b="1"/>
            </a:lvl3pPr>
            <a:lvl4pPr marL="1151624" indent="0">
              <a:buNone/>
              <a:defRPr sz="1336" b="1"/>
            </a:lvl4pPr>
            <a:lvl5pPr marL="1535500" indent="0">
              <a:buNone/>
              <a:defRPr sz="1336" b="1"/>
            </a:lvl5pPr>
            <a:lvl6pPr marL="1919374" indent="0">
              <a:buNone/>
              <a:defRPr sz="1336" b="1"/>
            </a:lvl6pPr>
            <a:lvl7pPr marL="2303250" indent="0">
              <a:buNone/>
              <a:defRPr sz="1336" b="1"/>
            </a:lvl7pPr>
            <a:lvl8pPr marL="2687124" indent="0">
              <a:buNone/>
              <a:defRPr sz="1336" b="1"/>
            </a:lvl8pPr>
            <a:lvl9pPr marL="3070999" indent="0">
              <a:buNone/>
              <a:defRPr sz="1336" b="1"/>
            </a:lvl9pPr>
          </a:lstStyle>
          <a:p>
            <a:pPr lvl="0"/>
            <a:r>
              <a:rPr lang="en-US"/>
              <a:t>Click to edit Master text styles</a:t>
            </a:r>
          </a:p>
        </p:txBody>
      </p:sp>
      <p:sp>
        <p:nvSpPr>
          <p:cNvPr id="6" name="Content Placeholder 5"/>
          <p:cNvSpPr>
            <a:spLocks noGrp="1"/>
          </p:cNvSpPr>
          <p:nvPr>
            <p:ph sz="quarter" idx="4"/>
          </p:nvPr>
        </p:nvSpPr>
        <p:spPr>
          <a:xfrm>
            <a:off x="6191790" y="2174875"/>
            <a:ext cx="5387630" cy="3951288"/>
          </a:xfrm>
        </p:spPr>
        <p:txBody>
          <a:bodyPr/>
          <a:lstStyle>
            <a:lvl1pPr>
              <a:defRPr sz="2039"/>
            </a:lvl1pPr>
            <a:lvl2pPr>
              <a:defRPr sz="1687"/>
            </a:lvl2pPr>
            <a:lvl3pPr>
              <a:defRPr sz="1547"/>
            </a:lvl3pPr>
            <a:lvl4pPr>
              <a:defRPr sz="1336"/>
            </a:lvl4pPr>
            <a:lvl5pPr>
              <a:defRPr sz="1336"/>
            </a:lvl5pPr>
            <a:lvl6pPr>
              <a:defRPr sz="1336"/>
            </a:lvl6pPr>
            <a:lvl7pPr>
              <a:defRPr sz="1336"/>
            </a:lvl7pPr>
            <a:lvl8pPr>
              <a:defRPr sz="1336"/>
            </a:lvl8pPr>
            <a:lvl9pPr>
              <a:defRPr sz="13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727BB9-E0B9-494E-B5DE-40389F17ADB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03140050"/>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8AE42B2-0B33-0849-86DE-1A7CFA63A00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57960656"/>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45083E5-A942-4D49-95CE-945160E2D95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11486273"/>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4" y="273050"/>
            <a:ext cx="4010040" cy="1162050"/>
          </a:xfrm>
        </p:spPr>
        <p:txBody>
          <a:bodyPr anchor="b"/>
          <a:lstStyle>
            <a:lvl1pPr algn="l">
              <a:defRPr sz="1687" b="1"/>
            </a:lvl1pPr>
          </a:lstStyle>
          <a:p>
            <a:r>
              <a:rPr lang="en-US"/>
              <a:t>Click to edit Master title style</a:t>
            </a:r>
          </a:p>
        </p:txBody>
      </p:sp>
      <p:sp>
        <p:nvSpPr>
          <p:cNvPr id="3" name="Content Placeholder 2"/>
          <p:cNvSpPr>
            <a:spLocks noGrp="1"/>
          </p:cNvSpPr>
          <p:nvPr>
            <p:ph idx="1"/>
          </p:nvPr>
        </p:nvSpPr>
        <p:spPr>
          <a:xfrm>
            <a:off x="4765496" y="273097"/>
            <a:ext cx="6813892" cy="5853113"/>
          </a:xfrm>
        </p:spPr>
        <p:txBody>
          <a:bodyPr/>
          <a:lstStyle>
            <a:lvl1pPr>
              <a:defRPr sz="2672"/>
            </a:lvl1pPr>
            <a:lvl2pPr>
              <a:defRPr sz="2320"/>
            </a:lvl2pPr>
            <a:lvl3pPr>
              <a:defRPr sz="2039"/>
            </a:lvl3pPr>
            <a:lvl4pPr>
              <a:defRPr sz="1687"/>
            </a:lvl4pPr>
            <a:lvl5pPr>
              <a:defRPr sz="1687"/>
            </a:lvl5pPr>
            <a:lvl6pPr>
              <a:defRPr sz="1687"/>
            </a:lvl6pPr>
            <a:lvl7pPr>
              <a:defRPr sz="1687"/>
            </a:lvl7pPr>
            <a:lvl8pPr>
              <a:defRPr sz="1687"/>
            </a:lvl8pPr>
            <a:lvl9pPr>
              <a:defRPr sz="16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4" y="1435103"/>
            <a:ext cx="4010040" cy="4691063"/>
          </a:xfrm>
        </p:spPr>
        <p:txBody>
          <a:bodyPr/>
          <a:lstStyle>
            <a:lvl1pPr marL="0" indent="0">
              <a:buNone/>
              <a:defRPr sz="1195"/>
            </a:lvl1pPr>
            <a:lvl2pPr marL="383874" indent="0">
              <a:buNone/>
              <a:defRPr sz="984"/>
            </a:lvl2pPr>
            <a:lvl3pPr marL="767750" indent="0">
              <a:buNone/>
              <a:defRPr sz="844"/>
            </a:lvl3pPr>
            <a:lvl4pPr marL="1151624" indent="0">
              <a:buNone/>
              <a:defRPr sz="773"/>
            </a:lvl4pPr>
            <a:lvl5pPr marL="1535500" indent="0">
              <a:buNone/>
              <a:defRPr sz="773"/>
            </a:lvl5pPr>
            <a:lvl6pPr marL="1919374" indent="0">
              <a:buNone/>
              <a:defRPr sz="773"/>
            </a:lvl6pPr>
            <a:lvl7pPr marL="2303250" indent="0">
              <a:buNone/>
              <a:defRPr sz="773"/>
            </a:lvl7pPr>
            <a:lvl8pPr marL="2687124" indent="0">
              <a:buNone/>
              <a:defRPr sz="773"/>
            </a:lvl8pPr>
            <a:lvl9pPr marL="3070999" indent="0">
              <a:buNone/>
              <a:defRPr sz="773"/>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2D3C62-71C6-F947-B0A5-B6290FDF7777}"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52561236"/>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4" y="4800600"/>
            <a:ext cx="7313295" cy="566738"/>
          </a:xfrm>
        </p:spPr>
        <p:txBody>
          <a:bodyPr anchor="b"/>
          <a:lstStyle>
            <a:lvl1pPr algn="l">
              <a:defRPr sz="1687" b="1"/>
            </a:lvl1pPr>
          </a:lstStyle>
          <a:p>
            <a:r>
              <a:rPr lang="en-US"/>
              <a:t>Click to edit Master title style</a:t>
            </a:r>
          </a:p>
        </p:txBody>
      </p:sp>
      <p:sp>
        <p:nvSpPr>
          <p:cNvPr id="3" name="Picture Placeholder 2"/>
          <p:cNvSpPr>
            <a:spLocks noGrp="1"/>
          </p:cNvSpPr>
          <p:nvPr>
            <p:ph type="pic" idx="1"/>
          </p:nvPr>
        </p:nvSpPr>
        <p:spPr>
          <a:xfrm>
            <a:off x="2389094" y="612775"/>
            <a:ext cx="7313295" cy="4114800"/>
          </a:xfrm>
        </p:spPr>
        <p:txBody>
          <a:bodyPr/>
          <a:lstStyle>
            <a:lvl1pPr marL="0" indent="0">
              <a:buNone/>
              <a:defRPr sz="2672"/>
            </a:lvl1pPr>
            <a:lvl2pPr marL="383874" indent="0">
              <a:buNone/>
              <a:defRPr sz="2320"/>
            </a:lvl2pPr>
            <a:lvl3pPr marL="767750" indent="0">
              <a:buNone/>
              <a:defRPr sz="2039"/>
            </a:lvl3pPr>
            <a:lvl4pPr marL="1151624" indent="0">
              <a:buNone/>
              <a:defRPr sz="1687"/>
            </a:lvl4pPr>
            <a:lvl5pPr marL="1535500" indent="0">
              <a:buNone/>
              <a:defRPr sz="1687"/>
            </a:lvl5pPr>
            <a:lvl6pPr marL="1919374" indent="0">
              <a:buNone/>
              <a:defRPr sz="1687"/>
            </a:lvl6pPr>
            <a:lvl7pPr marL="2303250" indent="0">
              <a:buNone/>
              <a:defRPr sz="1687"/>
            </a:lvl7pPr>
            <a:lvl8pPr marL="2687124" indent="0">
              <a:buNone/>
              <a:defRPr sz="1687"/>
            </a:lvl8pPr>
            <a:lvl9pPr marL="3070999" indent="0">
              <a:buNone/>
              <a:defRPr sz="1687"/>
            </a:lvl9pPr>
          </a:lstStyle>
          <a:p>
            <a:pPr lvl="0"/>
            <a:endParaRPr lang="en-US" noProof="0" dirty="0"/>
          </a:p>
        </p:txBody>
      </p:sp>
      <p:sp>
        <p:nvSpPr>
          <p:cNvPr id="4" name="Text Placeholder 3"/>
          <p:cNvSpPr>
            <a:spLocks noGrp="1"/>
          </p:cNvSpPr>
          <p:nvPr>
            <p:ph type="body" sz="half" idx="2"/>
          </p:nvPr>
        </p:nvSpPr>
        <p:spPr>
          <a:xfrm>
            <a:off x="2389094" y="5367338"/>
            <a:ext cx="7313295" cy="804862"/>
          </a:xfrm>
        </p:spPr>
        <p:txBody>
          <a:bodyPr/>
          <a:lstStyle>
            <a:lvl1pPr marL="0" indent="0">
              <a:buNone/>
              <a:defRPr sz="1195"/>
            </a:lvl1pPr>
            <a:lvl2pPr marL="383874" indent="0">
              <a:buNone/>
              <a:defRPr sz="984"/>
            </a:lvl2pPr>
            <a:lvl3pPr marL="767750" indent="0">
              <a:buNone/>
              <a:defRPr sz="844"/>
            </a:lvl3pPr>
            <a:lvl4pPr marL="1151624" indent="0">
              <a:buNone/>
              <a:defRPr sz="773"/>
            </a:lvl4pPr>
            <a:lvl5pPr marL="1535500" indent="0">
              <a:buNone/>
              <a:defRPr sz="773"/>
            </a:lvl5pPr>
            <a:lvl6pPr marL="1919374" indent="0">
              <a:buNone/>
              <a:defRPr sz="773"/>
            </a:lvl6pPr>
            <a:lvl7pPr marL="2303250" indent="0">
              <a:buNone/>
              <a:defRPr sz="773"/>
            </a:lvl7pPr>
            <a:lvl8pPr marL="2687124" indent="0">
              <a:buNone/>
              <a:defRPr sz="773"/>
            </a:lvl8pPr>
            <a:lvl9pPr marL="3070999" indent="0">
              <a:buNone/>
              <a:defRPr sz="773"/>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90A45A1-DAE8-DC45-B60E-349E1D9059A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335627869"/>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DA64F7C-68A6-E941-967B-4598410B92C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16532421"/>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4538" y="533401"/>
            <a:ext cx="2590125"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162" y="533401"/>
            <a:ext cx="7567229"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F91717-7EE6-364E-9A9C-F6B3EE718F98}"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9423439"/>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162" y="533400"/>
            <a:ext cx="10360501" cy="1066800"/>
          </a:xfrm>
        </p:spPr>
        <p:txBody>
          <a:bodyPr/>
          <a:lstStyle/>
          <a:p>
            <a:r>
              <a:rPr lang="en-US"/>
              <a:t>Click to edit Master title style</a:t>
            </a:r>
          </a:p>
        </p:txBody>
      </p:sp>
      <p:sp>
        <p:nvSpPr>
          <p:cNvPr id="3" name="Chart Placeholder 2"/>
          <p:cNvSpPr>
            <a:spLocks noGrp="1"/>
          </p:cNvSpPr>
          <p:nvPr>
            <p:ph type="chart" idx="1"/>
          </p:nvPr>
        </p:nvSpPr>
        <p:spPr>
          <a:xfrm>
            <a:off x="914162" y="2514600"/>
            <a:ext cx="10360501" cy="35814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D0C3FB-951E-B044-9E1A-8A2548DEA177}"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3950073"/>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162" y="533400"/>
            <a:ext cx="10360501" cy="1066800"/>
          </a:xfrm>
        </p:spPr>
        <p:txBody>
          <a:bodyPr/>
          <a:lstStyle/>
          <a:p>
            <a:r>
              <a:rPr lang="en-US"/>
              <a:t>Click to edit Master title style</a:t>
            </a:r>
          </a:p>
        </p:txBody>
      </p:sp>
      <p:sp>
        <p:nvSpPr>
          <p:cNvPr id="3" name="ClipArt Placeholder 2"/>
          <p:cNvSpPr>
            <a:spLocks noGrp="1"/>
          </p:cNvSpPr>
          <p:nvPr>
            <p:ph type="clipArt" sz="half" idx="1"/>
          </p:nvPr>
        </p:nvSpPr>
        <p:spPr>
          <a:xfrm>
            <a:off x="914165" y="2514600"/>
            <a:ext cx="5078677" cy="3581400"/>
          </a:xfrm>
        </p:spPr>
        <p:txBody>
          <a:bodyPr/>
          <a:lstStyle/>
          <a:p>
            <a:pPr lvl="0"/>
            <a:endParaRPr lang="en-US" noProof="0" dirty="0"/>
          </a:p>
        </p:txBody>
      </p:sp>
      <p:sp>
        <p:nvSpPr>
          <p:cNvPr id="4" name="Text Placeholder 3"/>
          <p:cNvSpPr>
            <a:spLocks noGrp="1"/>
          </p:cNvSpPr>
          <p:nvPr>
            <p:ph type="body" sz="half" idx="2"/>
          </p:nvPr>
        </p:nvSpPr>
        <p:spPr>
          <a:xfrm>
            <a:off x="6195986" y="2514600"/>
            <a:ext cx="5078677"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C7D2634-AE7B-2E45-8948-67C59E79761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3451312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17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162" y="533400"/>
            <a:ext cx="10360501" cy="1066800"/>
          </a:xfrm>
        </p:spPr>
        <p:txBody>
          <a:bodyPr/>
          <a:lstStyle/>
          <a:p>
            <a:r>
              <a:rPr lang="en-US"/>
              <a:t>Click to edit Master title style</a:t>
            </a:r>
          </a:p>
        </p:txBody>
      </p:sp>
      <p:sp>
        <p:nvSpPr>
          <p:cNvPr id="3" name="Text Placeholder 2"/>
          <p:cNvSpPr>
            <a:spLocks noGrp="1"/>
          </p:cNvSpPr>
          <p:nvPr>
            <p:ph type="body" sz="half" idx="1"/>
          </p:nvPr>
        </p:nvSpPr>
        <p:spPr>
          <a:xfrm>
            <a:off x="914165" y="2514600"/>
            <a:ext cx="5078677"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5986" y="2514600"/>
            <a:ext cx="5078677" cy="3581400"/>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9BF17E1-8DE3-E448-8D1A-CF7954A80C0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25434642"/>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74"/>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lvl1pPr>
            <a:lvl2pPr marL="383874" indent="0" algn="ctr">
              <a:buNone/>
              <a:defRPr/>
            </a:lvl2pPr>
            <a:lvl3pPr marL="767750" indent="0" algn="ctr">
              <a:buNone/>
              <a:defRPr/>
            </a:lvl3pPr>
            <a:lvl4pPr marL="1151624" indent="0" algn="ctr">
              <a:buNone/>
              <a:defRPr/>
            </a:lvl4pPr>
            <a:lvl5pPr marL="1535500" indent="0" algn="ctr">
              <a:buNone/>
              <a:defRPr/>
            </a:lvl5pPr>
            <a:lvl6pPr marL="1919374" indent="0" algn="ctr">
              <a:buNone/>
              <a:defRPr/>
            </a:lvl6pPr>
            <a:lvl7pPr marL="2303250" indent="0" algn="ctr">
              <a:buNone/>
              <a:defRPr/>
            </a:lvl7pPr>
            <a:lvl8pPr marL="2687124" indent="0" algn="ctr">
              <a:buNone/>
              <a:defRPr/>
            </a:lvl8pPr>
            <a:lvl9pPr marL="307099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5E9E00F-F047-694A-A825-A8E31B6120B7}"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82185579"/>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3352107244"/>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517652" y="464344"/>
            <a:ext cx="9145758" cy="4152305"/>
          </a:xfrm>
          <a:prstGeom prst="rect">
            <a:avLst/>
          </a:prstGeom>
        </p:spPr>
        <p:txBody>
          <a:bodyPr lIns="64291" tIns="32145" rIns="64291" bIns="32145" anchor="t">
            <a:noAutofit/>
          </a:bodyPr>
          <a:lstStyle/>
          <a:p>
            <a:endParaRPr/>
          </a:p>
        </p:txBody>
      </p:sp>
      <p:sp>
        <p:nvSpPr>
          <p:cNvPr id="21" name="Shape 21"/>
          <p:cNvSpPr>
            <a:spLocks noGrp="1"/>
          </p:cNvSpPr>
          <p:nvPr>
            <p:ph type="title"/>
          </p:nvPr>
        </p:nvSpPr>
        <p:spPr>
          <a:xfrm>
            <a:off x="1190317" y="4723806"/>
            <a:ext cx="9808196" cy="1000125"/>
          </a:xfrm>
          <a:prstGeom prst="rect">
            <a:avLst/>
          </a:prstGeom>
        </p:spPr>
        <p:txBody>
          <a:bodyPr/>
          <a:lstStyle/>
          <a:p>
            <a:r>
              <a:t>Title Text</a:t>
            </a:r>
          </a:p>
        </p:txBody>
      </p:sp>
      <p:sp>
        <p:nvSpPr>
          <p:cNvPr id="22" name="Shape 22"/>
          <p:cNvSpPr>
            <a:spLocks noGrp="1"/>
          </p:cNvSpPr>
          <p:nvPr>
            <p:ph type="body" sz="quarter" idx="1"/>
          </p:nvPr>
        </p:nvSpPr>
        <p:spPr>
          <a:xfrm>
            <a:off x="1190317" y="5759649"/>
            <a:ext cx="9808196" cy="794742"/>
          </a:xfrm>
          <a:prstGeom prst="rect">
            <a:avLst/>
          </a:prstGeom>
        </p:spPr>
        <p:txBody>
          <a:bodyPr anchor="t"/>
          <a:lstStyle>
            <a:lvl1pPr marL="0" indent="0" algn="ctr">
              <a:spcBef>
                <a:spcPts val="0"/>
              </a:spcBef>
              <a:buSzTx/>
              <a:buNone/>
              <a:defRPr sz="2200"/>
            </a:lvl1pPr>
            <a:lvl2pPr marL="0" indent="160721" algn="ctr">
              <a:spcBef>
                <a:spcPts val="0"/>
              </a:spcBef>
              <a:buSzTx/>
              <a:buNone/>
              <a:defRPr sz="2200"/>
            </a:lvl2pPr>
            <a:lvl3pPr marL="0" indent="321440" algn="ctr">
              <a:spcBef>
                <a:spcPts val="0"/>
              </a:spcBef>
              <a:buSzTx/>
              <a:buNone/>
              <a:defRPr sz="2200"/>
            </a:lvl3pPr>
            <a:lvl4pPr marL="0" indent="482161" algn="ctr">
              <a:spcBef>
                <a:spcPts val="0"/>
              </a:spcBef>
              <a:buSzTx/>
              <a:buNone/>
              <a:defRPr sz="2200"/>
            </a:lvl4pPr>
            <a:lvl5pPr marL="0" indent="642882"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1059661008"/>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190317" y="2268142"/>
            <a:ext cx="9808196" cy="2321719"/>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3725914322"/>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296765" y="449241"/>
            <a:ext cx="4991609" cy="5777509"/>
          </a:xfrm>
          <a:prstGeom prst="rect">
            <a:avLst/>
          </a:prstGeom>
        </p:spPr>
        <p:txBody>
          <a:bodyPr lIns="64291" tIns="32145" rIns="64291" bIns="32145" anchor="t">
            <a:noAutofit/>
          </a:bodyPr>
          <a:lstStyle/>
          <a:p>
            <a:endParaRPr/>
          </a:p>
        </p:txBody>
      </p:sp>
      <p:sp>
        <p:nvSpPr>
          <p:cNvPr id="39" name="Shape 39"/>
          <p:cNvSpPr>
            <a:spLocks noGrp="1"/>
          </p:cNvSpPr>
          <p:nvPr>
            <p:ph type="title"/>
          </p:nvPr>
        </p:nvSpPr>
        <p:spPr>
          <a:xfrm>
            <a:off x="892736" y="446484"/>
            <a:ext cx="4999323" cy="2803922"/>
          </a:xfrm>
          <a:prstGeom prst="rect">
            <a:avLst/>
          </a:prstGeom>
        </p:spPr>
        <p:txBody>
          <a:bodyPr anchor="b"/>
          <a:lstStyle>
            <a:lvl1pPr>
              <a:defRPr sz="4200"/>
            </a:lvl1pPr>
          </a:lstStyle>
          <a:p>
            <a:r>
              <a:t>Title Text</a:t>
            </a:r>
          </a:p>
        </p:txBody>
      </p:sp>
      <p:sp>
        <p:nvSpPr>
          <p:cNvPr id="40" name="Shape 40"/>
          <p:cNvSpPr>
            <a:spLocks noGrp="1"/>
          </p:cNvSpPr>
          <p:nvPr>
            <p:ph type="body" sz="quarter" idx="1"/>
          </p:nvPr>
        </p:nvSpPr>
        <p:spPr>
          <a:xfrm>
            <a:off x="892736" y="3348634"/>
            <a:ext cx="4999323" cy="2893219"/>
          </a:xfrm>
          <a:prstGeom prst="rect">
            <a:avLst/>
          </a:prstGeom>
        </p:spPr>
        <p:txBody>
          <a:bodyPr anchor="t"/>
          <a:lstStyle>
            <a:lvl1pPr marL="0" indent="0" algn="ctr">
              <a:spcBef>
                <a:spcPts val="0"/>
              </a:spcBef>
              <a:buSzTx/>
              <a:buNone/>
              <a:defRPr sz="2200"/>
            </a:lvl1pPr>
            <a:lvl2pPr marL="0" indent="160721" algn="ctr">
              <a:spcBef>
                <a:spcPts val="0"/>
              </a:spcBef>
              <a:buSzTx/>
              <a:buNone/>
              <a:defRPr sz="2200"/>
            </a:lvl2pPr>
            <a:lvl3pPr marL="0" indent="321440" algn="ctr">
              <a:spcBef>
                <a:spcPts val="0"/>
              </a:spcBef>
              <a:buSzTx/>
              <a:buNone/>
              <a:defRPr sz="2200"/>
            </a:lvl3pPr>
            <a:lvl4pPr marL="0" indent="482161" algn="ctr">
              <a:spcBef>
                <a:spcPts val="0"/>
              </a:spcBef>
              <a:buSzTx/>
              <a:buNone/>
              <a:defRPr sz="2200"/>
            </a:lvl4pPr>
            <a:lvl5pPr marL="0" indent="642882"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32410663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338788673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296767" y="1821657"/>
            <a:ext cx="4999323" cy="4420195"/>
          </a:xfrm>
          <a:prstGeom prst="rect">
            <a:avLst/>
          </a:prstGeom>
        </p:spPr>
        <p:txBody>
          <a:bodyPr lIns="64291" tIns="32145" rIns="64291" bIns="32145"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892736" y="1821657"/>
            <a:ext cx="4999323" cy="4420195"/>
          </a:xfrm>
          <a:prstGeom prst="rect">
            <a:avLst/>
          </a:prstGeom>
        </p:spPr>
        <p:txBody>
          <a:bodyPr/>
          <a:lstStyle>
            <a:lvl1pPr marL="241080" indent="-241080">
              <a:spcBef>
                <a:spcPts val="2250"/>
              </a:spcBef>
              <a:defRPr sz="2000"/>
            </a:lvl1pPr>
            <a:lvl2pPr marL="482161" indent="-241080">
              <a:spcBef>
                <a:spcPts val="2250"/>
              </a:spcBef>
              <a:defRPr sz="2000"/>
            </a:lvl2pPr>
            <a:lvl3pPr marL="866105" indent="-241080">
              <a:spcBef>
                <a:spcPts val="2250"/>
              </a:spcBef>
              <a:defRPr sz="2000"/>
            </a:lvl3pPr>
            <a:lvl4pPr marL="1178616" indent="-241080">
              <a:spcBef>
                <a:spcPts val="2250"/>
              </a:spcBef>
              <a:defRPr sz="2000"/>
            </a:lvl4pPr>
            <a:lvl5pPr marL="1491129" indent="-241080">
              <a:spcBef>
                <a:spcPts val="2250"/>
              </a:spcBef>
              <a:defRPr sz="20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324565303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892737" y="892970"/>
            <a:ext cx="10403353"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1895599270"/>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308669" y="3491508"/>
            <a:ext cx="4999323" cy="2741414"/>
          </a:xfrm>
          <a:prstGeom prst="rect">
            <a:avLst/>
          </a:prstGeom>
        </p:spPr>
        <p:txBody>
          <a:bodyPr lIns="64291" tIns="32145" rIns="64291" bIns="32145" anchor="t">
            <a:noAutofit/>
          </a:bodyPr>
          <a:lstStyle/>
          <a:p>
            <a:endParaRPr/>
          </a:p>
        </p:txBody>
      </p:sp>
      <p:sp>
        <p:nvSpPr>
          <p:cNvPr id="84" name="Shape 84"/>
          <p:cNvSpPr>
            <a:spLocks noGrp="1"/>
          </p:cNvSpPr>
          <p:nvPr>
            <p:ph type="pic" sz="quarter" idx="14"/>
          </p:nvPr>
        </p:nvSpPr>
        <p:spPr>
          <a:xfrm>
            <a:off x="6308669" y="446484"/>
            <a:ext cx="4999323" cy="2741414"/>
          </a:xfrm>
          <a:prstGeom prst="rect">
            <a:avLst/>
          </a:prstGeom>
        </p:spPr>
        <p:txBody>
          <a:bodyPr lIns="64291" tIns="32145" rIns="64291" bIns="32145" anchor="t">
            <a:noAutofit/>
          </a:bodyPr>
          <a:lstStyle/>
          <a:p>
            <a:endParaRPr/>
          </a:p>
        </p:txBody>
      </p:sp>
      <p:sp>
        <p:nvSpPr>
          <p:cNvPr id="85" name="Shape 85"/>
          <p:cNvSpPr>
            <a:spLocks noGrp="1"/>
          </p:cNvSpPr>
          <p:nvPr>
            <p:ph type="pic" sz="half" idx="15"/>
          </p:nvPr>
        </p:nvSpPr>
        <p:spPr>
          <a:xfrm>
            <a:off x="892736" y="446484"/>
            <a:ext cx="4999323" cy="5786438"/>
          </a:xfrm>
          <a:prstGeom prst="rect">
            <a:avLst/>
          </a:prstGeom>
        </p:spPr>
        <p:txBody>
          <a:bodyPr lIns="64291" tIns="32145" rIns="64291" bIns="32145"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382142029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4" y="4408638"/>
            <a:ext cx="10360501" cy="1362075"/>
          </a:xfrm>
        </p:spPr>
        <p:txBody>
          <a:bodyPr anchor="t"/>
          <a:lstStyle>
            <a:lvl1pPr algn="l">
              <a:defRPr sz="4008" b="1" cap="all"/>
            </a:lvl1pPr>
          </a:lstStyle>
          <a:p>
            <a:r>
              <a:rPr lang="en-US"/>
              <a:t>Click to edit Master title style</a:t>
            </a:r>
          </a:p>
        </p:txBody>
      </p:sp>
      <p:sp>
        <p:nvSpPr>
          <p:cNvPr id="3" name="Text Placeholder 2"/>
          <p:cNvSpPr>
            <a:spLocks noGrp="1"/>
          </p:cNvSpPr>
          <p:nvPr>
            <p:ph type="body" idx="1"/>
          </p:nvPr>
        </p:nvSpPr>
        <p:spPr>
          <a:xfrm>
            <a:off x="962834" y="2906831"/>
            <a:ext cx="10360501" cy="1500187"/>
          </a:xfrm>
        </p:spPr>
        <p:txBody>
          <a:bodyPr anchor="b"/>
          <a:lstStyle>
            <a:lvl1pPr marL="0" indent="0">
              <a:buNone/>
              <a:defRPr sz="1898"/>
            </a:lvl1pPr>
            <a:lvl2pPr marL="418124" indent="0">
              <a:buNone/>
              <a:defRPr sz="1898"/>
            </a:lvl2pPr>
            <a:lvl3pPr marL="836131" indent="0">
              <a:buNone/>
              <a:defRPr sz="1617"/>
            </a:lvl3pPr>
            <a:lvl4pPr marL="1254241" indent="0">
              <a:buNone/>
              <a:defRPr sz="1406"/>
            </a:lvl4pPr>
            <a:lvl5pPr marL="1672269" indent="0">
              <a:buNone/>
              <a:defRPr sz="1406"/>
            </a:lvl5pPr>
            <a:lvl6pPr marL="2090337" indent="0">
              <a:buNone/>
              <a:defRPr sz="1406"/>
            </a:lvl6pPr>
            <a:lvl7pPr marL="2508393" indent="0">
              <a:buNone/>
              <a:defRPr sz="1406"/>
            </a:lvl7pPr>
            <a:lvl8pPr marL="2926472" indent="0">
              <a:buNone/>
              <a:defRPr sz="1406"/>
            </a:lvl8pPr>
            <a:lvl9pPr marL="3344496" indent="0">
              <a:buNone/>
              <a:defRPr sz="1406"/>
            </a:lvl9pPr>
          </a:lstStyle>
          <a:p>
            <a:pPr lvl="0"/>
            <a:r>
              <a:rPr lang="en-US"/>
              <a:t>Click to edit Master text styles</a:t>
            </a:r>
          </a:p>
        </p:txBody>
      </p:sp>
    </p:spTree>
    <p:extLst>
      <p:ext uri="{BB962C8B-B14F-4D97-AF65-F5344CB8AC3E}">
        <p14:creationId xmlns:p14="http://schemas.microsoft.com/office/powerpoint/2010/main" val="2521773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190317" y="4473774"/>
            <a:ext cx="9808196" cy="333742"/>
          </a:xfrm>
          <a:prstGeom prst="rect">
            <a:avLst/>
          </a:prstGeom>
        </p:spPr>
        <p:txBody>
          <a:bodyPr anchor="t">
            <a:spAutoFit/>
          </a:bodyPr>
          <a:lstStyle>
            <a:lvl1pPr marL="0" indent="0" algn="ctr">
              <a:spcBef>
                <a:spcPts val="0"/>
              </a:spcBef>
              <a:buSzTx/>
              <a:buNone/>
              <a:defRPr sz="1700" i="1"/>
            </a:lvl1pPr>
          </a:lstStyle>
          <a:p>
            <a:r>
              <a:t>–Johnny Appleseed</a:t>
            </a:r>
          </a:p>
        </p:txBody>
      </p:sp>
      <p:sp>
        <p:nvSpPr>
          <p:cNvPr id="94" name="Shape 94"/>
          <p:cNvSpPr>
            <a:spLocks noGrp="1"/>
          </p:cNvSpPr>
          <p:nvPr>
            <p:ph type="body" sz="quarter" idx="14"/>
          </p:nvPr>
        </p:nvSpPr>
        <p:spPr>
          <a:xfrm>
            <a:off x="1190317" y="2997662"/>
            <a:ext cx="9808196" cy="48763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3479116384"/>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2975" y="0"/>
            <a:ext cx="12188825" cy="6858000"/>
          </a:xfrm>
          <a:prstGeom prst="rect">
            <a:avLst/>
          </a:prstGeom>
        </p:spPr>
        <p:txBody>
          <a:bodyPr lIns="64291" tIns="32145" rIns="64291" bIns="32145"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3393892540"/>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1838465123"/>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88825" cy="1417638"/>
          </a:xfrm>
          <a:solidFill>
            <a:schemeClr val="tx1"/>
          </a:solidFill>
          <a:effectLst>
            <a:outerShdw blurRad="50800" dist="38100" dir="2700000" algn="tl" rotWithShape="0">
              <a:prstClr val="black">
                <a:alpha val="40000"/>
              </a:prstClr>
            </a:outerShdw>
          </a:effectLst>
        </p:spPr>
        <p:txBody>
          <a:bodyPr>
            <a:normAutofit/>
          </a:bodyPr>
          <a:lstStyle>
            <a:lvl1pPr>
              <a:defRPr sz="3600">
                <a:solidFill>
                  <a:schemeClr val="bg1"/>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1320600" y="1905002"/>
            <a:ext cx="10258926" cy="4221163"/>
          </a:xfrm>
        </p:spPr>
        <p:txBody>
          <a:bodyPr/>
          <a:lstStyle>
            <a:lvl1pPr>
              <a:defRPr>
                <a:solidFill>
                  <a:schemeClr val="bg1"/>
                </a:solidFill>
                <a:latin typeface="Tekton Pro Cond" pitchFamily="34" charset="0"/>
              </a:defRPr>
            </a:lvl1pPr>
            <a:lvl2pPr>
              <a:defRPr>
                <a:solidFill>
                  <a:schemeClr val="bg1"/>
                </a:solidFill>
                <a:latin typeface="Tekton Pro Cond" pitchFamily="34" charset="0"/>
              </a:defRPr>
            </a:lvl2pPr>
            <a:lvl3pPr>
              <a:defRPr>
                <a:solidFill>
                  <a:schemeClr val="bg1"/>
                </a:solidFill>
                <a:latin typeface="Tekton Pro Cond" pitchFamily="34" charset="0"/>
              </a:defRPr>
            </a:lvl3pPr>
            <a:lvl4pPr>
              <a:defRPr>
                <a:solidFill>
                  <a:schemeClr val="bg1"/>
                </a:solidFill>
                <a:latin typeface="Tekton Pro Cond" pitchFamily="34" charset="0"/>
              </a:defRPr>
            </a:lvl4pPr>
            <a:lvl5pPr>
              <a:defRPr>
                <a:solidFill>
                  <a:schemeClr val="bg1"/>
                </a:solidFill>
                <a:latin typeface="Tekton Pro Cond"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04721" y="5806322"/>
            <a:ext cx="1225662" cy="899278"/>
          </a:xfrm>
          <a:prstGeom prst="rect">
            <a:avLst/>
          </a:prstGeom>
        </p:spPr>
      </p:pic>
    </p:spTree>
    <p:extLst>
      <p:ext uri="{BB962C8B-B14F-4D97-AF65-F5344CB8AC3E}">
        <p14:creationId xmlns:p14="http://schemas.microsoft.com/office/powerpoint/2010/main" val="17333449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1_Title &amp; Subtitle">
    <p:spTree>
      <p:nvGrpSpPr>
        <p:cNvPr id="1" name=""/>
        <p:cNvGrpSpPr/>
        <p:nvPr/>
      </p:nvGrpSpPr>
      <p:grpSpPr>
        <a:xfrm>
          <a:off x="0" y="0"/>
          <a:ext cx="0" cy="0"/>
          <a:chOff x="0" y="0"/>
          <a:chExt cx="0" cy="0"/>
        </a:xfrm>
      </p:grpSpPr>
      <p:pic>
        <p:nvPicPr>
          <p:cNvPr id="11" name="happy.jpeg"/>
          <p:cNvPicPr>
            <a:picLocks noChangeAspect="1"/>
          </p:cNvPicPr>
          <p:nvPr/>
        </p:nvPicPr>
        <p:blipFill>
          <a:blip r:embed="rId2"/>
          <a:stretch>
            <a:fillRect/>
          </a:stretch>
        </p:blipFill>
        <p:spPr>
          <a:xfrm>
            <a:off x="-5118718" y="-137276"/>
            <a:ext cx="19015184" cy="7132552"/>
          </a:xfrm>
          <a:prstGeom prst="rect">
            <a:avLst/>
          </a:prstGeom>
          <a:ln w="12700">
            <a:miter lim="400000"/>
          </a:ln>
        </p:spPr>
      </p:pic>
      <p:sp>
        <p:nvSpPr>
          <p:cNvPr id="12" name="Shape 12"/>
          <p:cNvSpPr/>
          <p:nvPr/>
        </p:nvSpPr>
        <p:spPr>
          <a:xfrm>
            <a:off x="-216355" y="-142947"/>
            <a:ext cx="12621535" cy="7143893"/>
          </a:xfrm>
          <a:prstGeom prst="rect">
            <a:avLst/>
          </a:prstGeom>
          <a:solidFill>
            <a:srgbClr val="000000">
              <a:alpha val="25000"/>
            </a:srgbClr>
          </a:solidFill>
          <a:ln w="12700">
            <a:miter lim="400000"/>
          </a:ln>
        </p:spPr>
        <p:txBody>
          <a:bodyPr lIns="35691" tIns="35691" rIns="35691" bIns="35691" anchor="ctr"/>
          <a:lstStyle/>
          <a:p>
            <a:pPr>
              <a:defRPr sz="2200" b="0">
                <a:latin typeface="+mn-lt"/>
                <a:ea typeface="+mn-ea"/>
                <a:cs typeface="+mn-cs"/>
                <a:sym typeface="Helvetica Neue Medium"/>
              </a:defRPr>
            </a:pPr>
            <a:endParaRPr sz="1547"/>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3352715"/>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6350"/>
            <a:ext cx="12184593"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7" name="Freeform 5"/>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grpSp>
        <p:sp>
          <p:nvSpPr>
            <p:cNvPr id="6" name="Freeform 6"/>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7" name="Freeform 7"/>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8" name="Freeform 8"/>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1"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2" name="Freeform 12"/>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3"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4"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5" name="Freeform 15"/>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grpSp>
      </p:grpSp>
      <p:sp>
        <p:nvSpPr>
          <p:cNvPr id="18" name="Freeform 21"/>
          <p:cNvSpPr>
            <a:spLocks/>
          </p:cNvSpPr>
          <p:nvPr userDrawn="1"/>
        </p:nvSpPr>
        <p:spPr bwMode="hidden">
          <a:xfrm>
            <a:off x="-14813" y="1836738"/>
            <a:ext cx="3026046" cy="2709862"/>
          </a:xfrm>
          <a:custGeom>
            <a:avLst/>
            <a:gdLst>
              <a:gd name="T0" fmla="*/ 808 w 1429"/>
              <a:gd name="T1" fmla="*/ 283 h 1707"/>
              <a:gd name="T2" fmla="*/ 673 w 1429"/>
              <a:gd name="T3" fmla="*/ 252 h 1707"/>
              <a:gd name="T4" fmla="*/ 654 w 1429"/>
              <a:gd name="T5" fmla="*/ 0 h 1707"/>
              <a:gd name="T6" fmla="*/ 488 w 1429"/>
              <a:gd name="T7" fmla="*/ 13 h 1707"/>
              <a:gd name="T8" fmla="*/ 476 w 1429"/>
              <a:gd name="T9" fmla="*/ 252 h 1707"/>
              <a:gd name="T10" fmla="*/ 365 w 1429"/>
              <a:gd name="T11" fmla="*/ 290 h 1707"/>
              <a:gd name="T12" fmla="*/ 206 w 1429"/>
              <a:gd name="T13" fmla="*/ 86 h 1707"/>
              <a:gd name="T14" fmla="*/ 95 w 1429"/>
              <a:gd name="T15" fmla="*/ 148 h 1707"/>
              <a:gd name="T16" fmla="*/ 200 w 1429"/>
              <a:gd name="T17" fmla="*/ 376 h 1707"/>
              <a:gd name="T18" fmla="*/ 126 w 1429"/>
              <a:gd name="T19" fmla="*/ 450 h 1707"/>
              <a:gd name="T20" fmla="*/ 0 w 1429"/>
              <a:gd name="T21" fmla="*/ 423 h 1707"/>
              <a:gd name="T22" fmla="*/ 0 w 1429"/>
              <a:gd name="T23" fmla="*/ 1273 h 1707"/>
              <a:gd name="T24" fmla="*/ 101 w 1429"/>
              <a:gd name="T25" fmla="*/ 1226 h 1707"/>
              <a:gd name="T26" fmla="*/ 181 w 1429"/>
              <a:gd name="T27" fmla="*/ 1306 h 1707"/>
              <a:gd name="T28" fmla="*/ 70 w 1429"/>
              <a:gd name="T29" fmla="*/ 1509 h 1707"/>
              <a:gd name="T30" fmla="*/ 175 w 1429"/>
              <a:gd name="T31" fmla="*/ 1596 h 1707"/>
              <a:gd name="T32" fmla="*/ 365 w 1429"/>
              <a:gd name="T33" fmla="*/ 1411 h 1707"/>
              <a:gd name="T34" fmla="*/ 476 w 1429"/>
              <a:gd name="T35" fmla="*/ 1448 h 1707"/>
              <a:gd name="T36" fmla="*/ 501 w 1429"/>
              <a:gd name="T37" fmla="*/ 1700 h 1707"/>
              <a:gd name="T38" fmla="*/ 667 w 1429"/>
              <a:gd name="T39" fmla="*/ 1707 h 1707"/>
              <a:gd name="T40" fmla="*/ 685 w 1429"/>
              <a:gd name="T41" fmla="*/ 1442 h 1707"/>
              <a:gd name="T42" fmla="*/ 826 w 1429"/>
              <a:gd name="T43" fmla="*/ 1405 h 1707"/>
              <a:gd name="T44" fmla="*/ 993 w 1429"/>
              <a:gd name="T45" fmla="*/ 1590 h 1707"/>
              <a:gd name="T46" fmla="*/ 1103 w 1429"/>
              <a:gd name="T47" fmla="*/ 1522 h 1707"/>
              <a:gd name="T48" fmla="*/ 993 w 1429"/>
              <a:gd name="T49" fmla="*/ 1300 h 1707"/>
              <a:gd name="T50" fmla="*/ 1067 w 1429"/>
              <a:gd name="T51" fmla="*/ 1207 h 1707"/>
              <a:gd name="T52" fmla="*/ 1288 w 1429"/>
              <a:gd name="T53" fmla="*/ 1312 h 1707"/>
              <a:gd name="T54" fmla="*/ 1355 w 1429"/>
              <a:gd name="T55" fmla="*/ 1196 h 1707"/>
              <a:gd name="T56" fmla="*/ 1153 w 1429"/>
              <a:gd name="T57" fmla="*/ 1047 h 1707"/>
              <a:gd name="T58" fmla="*/ 1177 w 1429"/>
              <a:gd name="T59" fmla="*/ 918 h 1707"/>
              <a:gd name="T60" fmla="*/ 1429 w 1429"/>
              <a:gd name="T61" fmla="*/ 894 h 1707"/>
              <a:gd name="T62" fmla="*/ 1423 w 1429"/>
              <a:gd name="T63" fmla="*/ 764 h 1707"/>
              <a:gd name="T64" fmla="*/ 1171 w 1429"/>
              <a:gd name="T65" fmla="*/ 727 h 1707"/>
              <a:gd name="T66" fmla="*/ 1146 w 1429"/>
              <a:gd name="T67" fmla="*/ 629 h 1707"/>
              <a:gd name="T68" fmla="*/ 1349 w 1429"/>
              <a:gd name="T69" fmla="*/ 487 h 1707"/>
              <a:gd name="T70" fmla="*/ 1282 w 1429"/>
              <a:gd name="T71" fmla="*/ 370 h 1707"/>
              <a:gd name="T72" fmla="*/ 1054 w 1429"/>
              <a:gd name="T73" fmla="*/ 462 h 1707"/>
              <a:gd name="T74" fmla="*/ 980 w 1429"/>
              <a:gd name="T75" fmla="*/ 388 h 1707"/>
              <a:gd name="T76" fmla="*/ 1097 w 1429"/>
              <a:gd name="T77" fmla="*/ 173 h 1707"/>
              <a:gd name="T78" fmla="*/ 986 w 1429"/>
              <a:gd name="T79" fmla="*/ 105 h 1707"/>
              <a:gd name="T80" fmla="*/ 808 w 1429"/>
              <a:gd name="T81" fmla="*/ 283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9" name="Freeform 22"/>
          <p:cNvSpPr>
            <a:spLocks/>
          </p:cNvSpPr>
          <p:nvPr userDrawn="1"/>
        </p:nvSpPr>
        <p:spPr bwMode="hidden">
          <a:xfrm>
            <a:off x="143896" y="15875"/>
            <a:ext cx="1117309" cy="787400"/>
          </a:xfrm>
          <a:custGeom>
            <a:avLst/>
            <a:gdLst>
              <a:gd name="T0" fmla="*/ 335 w 528"/>
              <a:gd name="T1" fmla="*/ 56 h 496"/>
              <a:gd name="T2" fmla="*/ 293 w 528"/>
              <a:gd name="T3" fmla="*/ 46 h 496"/>
              <a:gd name="T4" fmla="*/ 288 w 528"/>
              <a:gd name="T5" fmla="*/ 0 h 496"/>
              <a:gd name="T6" fmla="*/ 238 w 528"/>
              <a:gd name="T7" fmla="*/ 0 h 496"/>
              <a:gd name="T8" fmla="*/ 232 w 528"/>
              <a:gd name="T9" fmla="*/ 46 h 496"/>
              <a:gd name="T10" fmla="*/ 198 w 528"/>
              <a:gd name="T11" fmla="*/ 58 h 496"/>
              <a:gd name="T12" fmla="*/ 146 w 528"/>
              <a:gd name="T13" fmla="*/ 0 h 496"/>
              <a:gd name="T14" fmla="*/ 114 w 528"/>
              <a:gd name="T15" fmla="*/ 14 h 496"/>
              <a:gd name="T16" fmla="*/ 147 w 528"/>
              <a:gd name="T17" fmla="*/ 84 h 496"/>
              <a:gd name="T18" fmla="*/ 124 w 528"/>
              <a:gd name="T19" fmla="*/ 107 h 496"/>
              <a:gd name="T20" fmla="*/ 50 w 528"/>
              <a:gd name="T21" fmla="*/ 81 h 496"/>
              <a:gd name="T22" fmla="*/ 32 w 528"/>
              <a:gd name="T23" fmla="*/ 109 h 496"/>
              <a:gd name="T24" fmla="*/ 90 w 528"/>
              <a:gd name="T25" fmla="*/ 159 h 496"/>
              <a:gd name="T26" fmla="*/ 80 w 528"/>
              <a:gd name="T27" fmla="*/ 197 h 496"/>
              <a:gd name="T28" fmla="*/ 2 w 528"/>
              <a:gd name="T29" fmla="*/ 202 h 496"/>
              <a:gd name="T30" fmla="*/ 0 w 528"/>
              <a:gd name="T31" fmla="*/ 244 h 496"/>
              <a:gd name="T32" fmla="*/ 80 w 528"/>
              <a:gd name="T33" fmla="*/ 256 h 496"/>
              <a:gd name="T34" fmla="*/ 88 w 528"/>
              <a:gd name="T35" fmla="*/ 292 h 496"/>
              <a:gd name="T36" fmla="*/ 29 w 528"/>
              <a:gd name="T37" fmla="*/ 345 h 496"/>
              <a:gd name="T38" fmla="*/ 50 w 528"/>
              <a:gd name="T39" fmla="*/ 378 h 496"/>
              <a:gd name="T40" fmla="*/ 116 w 528"/>
              <a:gd name="T41" fmla="*/ 347 h 496"/>
              <a:gd name="T42" fmla="*/ 141 w 528"/>
              <a:gd name="T43" fmla="*/ 372 h 496"/>
              <a:gd name="T44" fmla="*/ 107 w 528"/>
              <a:gd name="T45" fmla="*/ 435 h 496"/>
              <a:gd name="T46" fmla="*/ 139 w 528"/>
              <a:gd name="T47" fmla="*/ 462 h 496"/>
              <a:gd name="T48" fmla="*/ 198 w 528"/>
              <a:gd name="T49" fmla="*/ 404 h 496"/>
              <a:gd name="T50" fmla="*/ 232 w 528"/>
              <a:gd name="T51" fmla="*/ 416 h 496"/>
              <a:gd name="T52" fmla="*/ 240 w 528"/>
              <a:gd name="T53" fmla="*/ 494 h 496"/>
              <a:gd name="T54" fmla="*/ 292 w 528"/>
              <a:gd name="T55" fmla="*/ 496 h 496"/>
              <a:gd name="T56" fmla="*/ 297 w 528"/>
              <a:gd name="T57" fmla="*/ 414 h 496"/>
              <a:gd name="T58" fmla="*/ 341 w 528"/>
              <a:gd name="T59" fmla="*/ 403 h 496"/>
              <a:gd name="T60" fmla="*/ 393 w 528"/>
              <a:gd name="T61" fmla="*/ 460 h 496"/>
              <a:gd name="T62" fmla="*/ 427 w 528"/>
              <a:gd name="T63" fmla="*/ 439 h 496"/>
              <a:gd name="T64" fmla="*/ 393 w 528"/>
              <a:gd name="T65" fmla="*/ 370 h 496"/>
              <a:gd name="T66" fmla="*/ 416 w 528"/>
              <a:gd name="T67" fmla="*/ 341 h 496"/>
              <a:gd name="T68" fmla="*/ 484 w 528"/>
              <a:gd name="T69" fmla="*/ 374 h 496"/>
              <a:gd name="T70" fmla="*/ 505 w 528"/>
              <a:gd name="T71" fmla="*/ 338 h 496"/>
              <a:gd name="T72" fmla="*/ 442 w 528"/>
              <a:gd name="T73" fmla="*/ 292 h 496"/>
              <a:gd name="T74" fmla="*/ 450 w 528"/>
              <a:gd name="T75" fmla="*/ 252 h 496"/>
              <a:gd name="T76" fmla="*/ 528 w 528"/>
              <a:gd name="T77" fmla="*/ 244 h 496"/>
              <a:gd name="T78" fmla="*/ 526 w 528"/>
              <a:gd name="T79" fmla="*/ 204 h 496"/>
              <a:gd name="T80" fmla="*/ 448 w 528"/>
              <a:gd name="T81" fmla="*/ 193 h 496"/>
              <a:gd name="T82" fmla="*/ 440 w 528"/>
              <a:gd name="T83" fmla="*/ 162 h 496"/>
              <a:gd name="T84" fmla="*/ 503 w 528"/>
              <a:gd name="T85" fmla="*/ 119 h 496"/>
              <a:gd name="T86" fmla="*/ 482 w 528"/>
              <a:gd name="T87" fmla="*/ 82 h 496"/>
              <a:gd name="T88" fmla="*/ 412 w 528"/>
              <a:gd name="T89" fmla="*/ 111 h 496"/>
              <a:gd name="T90" fmla="*/ 389 w 528"/>
              <a:gd name="T91" fmla="*/ 88 h 496"/>
              <a:gd name="T92" fmla="*/ 425 w 528"/>
              <a:gd name="T93" fmla="*/ 21 h 496"/>
              <a:gd name="T94" fmla="*/ 391 w 528"/>
              <a:gd name="T95" fmla="*/ 0 h 496"/>
              <a:gd name="T96" fmla="*/ 335 w 528"/>
              <a:gd name="T97"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20" name="Freeform 23"/>
          <p:cNvSpPr>
            <a:spLocks/>
          </p:cNvSpPr>
          <p:nvPr userDrawn="1"/>
        </p:nvSpPr>
        <p:spPr bwMode="hidden">
          <a:xfrm>
            <a:off x="1589203" y="354014"/>
            <a:ext cx="3021813" cy="22701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21" name="Freeform 24"/>
          <p:cNvSpPr>
            <a:spLocks/>
          </p:cNvSpPr>
          <p:nvPr userDrawn="1"/>
        </p:nvSpPr>
        <p:spPr bwMode="hidden">
          <a:xfrm>
            <a:off x="3375205" y="1270000"/>
            <a:ext cx="4892459" cy="3671888"/>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22" name="Freeform 25"/>
          <p:cNvSpPr>
            <a:spLocks/>
          </p:cNvSpPr>
          <p:nvPr userDrawn="1"/>
        </p:nvSpPr>
        <p:spPr bwMode="hidden">
          <a:xfrm>
            <a:off x="6349" y="4797425"/>
            <a:ext cx="4553880" cy="2097088"/>
          </a:xfrm>
          <a:custGeom>
            <a:avLst/>
            <a:gdLst>
              <a:gd name="T0" fmla="*/ 1368 w 2153"/>
              <a:gd name="T1" fmla="*/ 358 h 1321"/>
              <a:gd name="T2" fmla="*/ 1197 w 2153"/>
              <a:gd name="T3" fmla="*/ 318 h 1321"/>
              <a:gd name="T4" fmla="*/ 1173 w 2153"/>
              <a:gd name="T5" fmla="*/ 0 h 1321"/>
              <a:gd name="T6" fmla="*/ 964 w 2153"/>
              <a:gd name="T7" fmla="*/ 16 h 1321"/>
              <a:gd name="T8" fmla="*/ 948 w 2153"/>
              <a:gd name="T9" fmla="*/ 318 h 1321"/>
              <a:gd name="T10" fmla="*/ 808 w 2153"/>
              <a:gd name="T11" fmla="*/ 366 h 1321"/>
              <a:gd name="T12" fmla="*/ 606 w 2153"/>
              <a:gd name="T13" fmla="*/ 109 h 1321"/>
              <a:gd name="T14" fmla="*/ 467 w 2153"/>
              <a:gd name="T15" fmla="*/ 187 h 1321"/>
              <a:gd name="T16" fmla="*/ 599 w 2153"/>
              <a:gd name="T17" fmla="*/ 474 h 1321"/>
              <a:gd name="T18" fmla="*/ 506 w 2153"/>
              <a:gd name="T19" fmla="*/ 568 h 1321"/>
              <a:gd name="T20" fmla="*/ 202 w 2153"/>
              <a:gd name="T21" fmla="*/ 459 h 1321"/>
              <a:gd name="T22" fmla="*/ 132 w 2153"/>
              <a:gd name="T23" fmla="*/ 576 h 1321"/>
              <a:gd name="T24" fmla="*/ 365 w 2153"/>
              <a:gd name="T25" fmla="*/ 778 h 1321"/>
              <a:gd name="T26" fmla="*/ 327 w 2153"/>
              <a:gd name="T27" fmla="*/ 933 h 1321"/>
              <a:gd name="T28" fmla="*/ 7 w 2153"/>
              <a:gd name="T29" fmla="*/ 956 h 1321"/>
              <a:gd name="T30" fmla="*/ 0 w 2153"/>
              <a:gd name="T31" fmla="*/ 1128 h 1321"/>
              <a:gd name="T32" fmla="*/ 327 w 2153"/>
              <a:gd name="T33" fmla="*/ 1174 h 1321"/>
              <a:gd name="T34" fmla="*/ 358 w 2153"/>
              <a:gd name="T35" fmla="*/ 1321 h 1321"/>
              <a:gd name="T36" fmla="*/ 1804 w 2153"/>
              <a:gd name="T37" fmla="*/ 1321 h 1321"/>
              <a:gd name="T38" fmla="*/ 1835 w 2153"/>
              <a:gd name="T39" fmla="*/ 1158 h 1321"/>
              <a:gd name="T40" fmla="*/ 2153 w 2153"/>
              <a:gd name="T41" fmla="*/ 1128 h 1321"/>
              <a:gd name="T42" fmla="*/ 2146 w 2153"/>
              <a:gd name="T43" fmla="*/ 964 h 1321"/>
              <a:gd name="T44" fmla="*/ 1827 w 2153"/>
              <a:gd name="T45" fmla="*/ 917 h 1321"/>
              <a:gd name="T46" fmla="*/ 1795 w 2153"/>
              <a:gd name="T47" fmla="*/ 793 h 1321"/>
              <a:gd name="T48" fmla="*/ 2052 w 2153"/>
              <a:gd name="T49" fmla="*/ 615 h 1321"/>
              <a:gd name="T50" fmla="*/ 1967 w 2153"/>
              <a:gd name="T51" fmla="*/ 467 h 1321"/>
              <a:gd name="T52" fmla="*/ 1679 w 2153"/>
              <a:gd name="T53" fmla="*/ 583 h 1321"/>
              <a:gd name="T54" fmla="*/ 1586 w 2153"/>
              <a:gd name="T55" fmla="*/ 490 h 1321"/>
              <a:gd name="T56" fmla="*/ 1733 w 2153"/>
              <a:gd name="T57" fmla="*/ 218 h 1321"/>
              <a:gd name="T58" fmla="*/ 1593 w 2153"/>
              <a:gd name="T59" fmla="*/ 132 h 1321"/>
              <a:gd name="T60" fmla="*/ 1368 w 2153"/>
              <a:gd name="T61" fmla="*/ 358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23" name="Freeform 26"/>
          <p:cNvSpPr>
            <a:spLocks/>
          </p:cNvSpPr>
          <p:nvPr userDrawn="1"/>
        </p:nvSpPr>
        <p:spPr bwMode="hidden">
          <a:xfrm>
            <a:off x="5990724" y="4425951"/>
            <a:ext cx="3017581" cy="226377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24" name="Freeform 27"/>
          <p:cNvSpPr>
            <a:spLocks/>
          </p:cNvSpPr>
          <p:nvPr userDrawn="1"/>
        </p:nvSpPr>
        <p:spPr bwMode="hidden">
          <a:xfrm>
            <a:off x="7527024" y="487363"/>
            <a:ext cx="3906349" cy="29305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25" name="Freeform 28"/>
          <p:cNvSpPr>
            <a:spLocks/>
          </p:cNvSpPr>
          <p:nvPr userDrawn="1"/>
        </p:nvSpPr>
        <p:spPr bwMode="hidden">
          <a:xfrm>
            <a:off x="9514055" y="2571751"/>
            <a:ext cx="2674770" cy="3997325"/>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pic>
        <p:nvPicPr>
          <p:cNvPr id="26" name="Picture 29" descr="Fac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6349" y="-3175"/>
            <a:ext cx="1068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0" descr="shield"/>
          <p:cNvPicPr>
            <a:picLocks noChangeAspect="1" noChangeArrowheads="1"/>
          </p:cNvPicPr>
          <p:nvPr userDrawn="1"/>
        </p:nvPicPr>
        <p:blipFill>
          <a:blip r:embed="rId3">
            <a:lum bright="-6000" contrast="24000"/>
            <a:extLst>
              <a:ext uri="{28A0092B-C50C-407E-A947-70E740481C1C}">
                <a14:useLocalDpi xmlns:a14="http://schemas.microsoft.com/office/drawing/2010/main" val="0"/>
              </a:ext>
            </a:extLst>
          </a:blip>
          <a:srcRect b="10400"/>
          <a:stretch>
            <a:fillRect/>
          </a:stretch>
        </p:blipFill>
        <p:spPr bwMode="auto">
          <a:xfrm>
            <a:off x="10868369" y="6019800"/>
            <a:ext cx="914162"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0352" name="Rectangle 16"/>
          <p:cNvSpPr>
            <a:spLocks noGrp="1" noChangeArrowheads="1"/>
          </p:cNvSpPr>
          <p:nvPr>
            <p:ph type="ctrTitle" sz="quarter"/>
          </p:nvPr>
        </p:nvSpPr>
        <p:spPr>
          <a:xfrm>
            <a:off x="1422030" y="1997076"/>
            <a:ext cx="9446339" cy="1431925"/>
          </a:xfrm>
        </p:spPr>
        <p:txBody>
          <a:bodyPr anchor="b"/>
          <a:lstStyle>
            <a:lvl1pPr>
              <a:defRPr/>
            </a:lvl1pPr>
          </a:lstStyle>
          <a:p>
            <a:pPr lvl="0"/>
            <a:r>
              <a:rPr lang="en-US" noProof="0"/>
              <a:t>Click to edit Master title style</a:t>
            </a:r>
          </a:p>
        </p:txBody>
      </p:sp>
      <p:sp>
        <p:nvSpPr>
          <p:cNvPr id="1550353" name="Rectangle 17"/>
          <p:cNvSpPr>
            <a:spLocks noGrp="1" noChangeArrowheads="1"/>
          </p:cNvSpPr>
          <p:nvPr>
            <p:ph type="subTitle" sz="quarter" idx="1"/>
          </p:nvPr>
        </p:nvSpPr>
        <p:spPr>
          <a:xfrm>
            <a:off x="1422029" y="3886200"/>
            <a:ext cx="8532178" cy="1752600"/>
          </a:xfrm>
        </p:spPr>
        <p:txBody>
          <a:bodyPr/>
          <a:lstStyle>
            <a:lvl1pPr marL="0" indent="0">
              <a:buFont typeface="Wingdings" pitchFamily="2" charset="2"/>
              <a:buNone/>
              <a:defRPr/>
            </a:lvl1pPr>
          </a:lstStyle>
          <a:p>
            <a:pPr lvl="0"/>
            <a:r>
              <a:rPr lang="en-US" noProof="0"/>
              <a:t>Click to edit Master subtitle style</a:t>
            </a:r>
          </a:p>
        </p:txBody>
      </p:sp>
      <p:sp>
        <p:nvSpPr>
          <p:cNvPr id="28" name="Rectangle 18"/>
          <p:cNvSpPr>
            <a:spLocks noGrp="1" noChangeArrowheads="1"/>
          </p:cNvSpPr>
          <p:nvPr>
            <p:ph type="dt" sz="quarter" idx="10"/>
          </p:nvPr>
        </p:nvSpPr>
        <p:spPr/>
        <p:txBody>
          <a:bodyPr/>
          <a:lstStyle>
            <a:lvl1pPr algn="ctr" eaLnBrk="0" hangingPunct="0">
              <a:defRPr u="sng">
                <a:latin typeface="Galatia SIL" pitchFamily="2" charset="0"/>
              </a:defRPr>
            </a:lvl1pPr>
          </a:lstStyle>
          <a:p>
            <a:pPr>
              <a:defRPr/>
            </a:pPr>
            <a:fld id="{B6E58566-D5B5-483E-AFB7-DBFA85E3F6A0}" type="datetime1">
              <a:rPr lang="en-US"/>
              <a:pPr>
                <a:defRPr/>
              </a:pPr>
              <a:t>4/17/26</a:t>
            </a:fld>
            <a:endParaRPr lang="en-US"/>
          </a:p>
        </p:txBody>
      </p:sp>
      <p:sp>
        <p:nvSpPr>
          <p:cNvPr id="29" name="Rectangle 19"/>
          <p:cNvSpPr>
            <a:spLocks noGrp="1" noChangeArrowheads="1"/>
          </p:cNvSpPr>
          <p:nvPr>
            <p:ph type="ftr" sz="quarter" idx="11"/>
          </p:nvPr>
        </p:nvSpPr>
        <p:spPr>
          <a:xfrm>
            <a:off x="4469236" y="6248400"/>
            <a:ext cx="3859795" cy="457200"/>
          </a:xfrm>
        </p:spPr>
        <p:txBody>
          <a:bodyPr/>
          <a:lstStyle>
            <a:lvl1pPr eaLnBrk="0" hangingPunct="0">
              <a:defRPr u="sng">
                <a:latin typeface="Galatia SIL" pitchFamily="2" charset="0"/>
              </a:defRPr>
            </a:lvl1pPr>
          </a:lstStyle>
          <a:p>
            <a:pPr>
              <a:defRPr/>
            </a:pPr>
            <a:r>
              <a:rPr lang="en-US"/>
              <a:t>www.meeknessandtruth.org</a:t>
            </a:r>
          </a:p>
        </p:txBody>
      </p:sp>
      <p:sp>
        <p:nvSpPr>
          <p:cNvPr id="30" name="Rectangle 20"/>
          <p:cNvSpPr>
            <a:spLocks noGrp="1" noChangeArrowheads="1"/>
          </p:cNvSpPr>
          <p:nvPr>
            <p:ph type="sldNum" sz="quarter" idx="12"/>
          </p:nvPr>
        </p:nvSpPr>
        <p:spPr/>
        <p:txBody>
          <a:bodyPr/>
          <a:lstStyle>
            <a:lvl1pPr eaLnBrk="0" hangingPunct="0">
              <a:defRPr u="sng">
                <a:latin typeface="Galatia SIL" pitchFamily="2" charset="0"/>
              </a:defRPr>
            </a:lvl1pPr>
          </a:lstStyle>
          <a:p>
            <a:pPr>
              <a:defRPr/>
            </a:pPr>
            <a:fld id="{9F7C0232-B5BA-495E-A04F-A580058DAA17}" type="slidenum">
              <a:rPr lang="en-US"/>
              <a:pPr>
                <a:defRPr/>
              </a:pPr>
              <a:t>‹#›</a:t>
            </a:fld>
            <a:endParaRPr lang="en-US"/>
          </a:p>
        </p:txBody>
      </p:sp>
    </p:spTree>
    <p:extLst>
      <p:ext uri="{BB962C8B-B14F-4D97-AF65-F5344CB8AC3E}">
        <p14:creationId xmlns:p14="http://schemas.microsoft.com/office/powerpoint/2010/main" val="2362752981"/>
      </p:ext>
    </p:extLst>
  </p:cSld>
  <p:clrMapOvr>
    <a:masterClrMapping/>
  </p:clrMapOvr>
  <p:transition spd="med">
    <p:blinds/>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lgn="ctr" eaLnBrk="0" hangingPunct="0">
              <a:defRPr u="sng">
                <a:latin typeface="Galatia SIL" pitchFamily="2" charset="0"/>
              </a:defRPr>
            </a:lvl1pPr>
          </a:lstStyle>
          <a:p>
            <a:pPr>
              <a:defRPr/>
            </a:pPr>
            <a:fld id="{C05CD9BC-69CB-4916-89EE-DB2B128357F3}" type="datetime1">
              <a:rPr lang="en-US"/>
              <a:pPr>
                <a:defRPr/>
              </a:pPr>
              <a:t>4/17/26</a:t>
            </a:fld>
            <a:endParaRPr lang="en-US"/>
          </a:p>
        </p:txBody>
      </p:sp>
      <p:sp>
        <p:nvSpPr>
          <p:cNvPr id="5" name="Rectangle 18"/>
          <p:cNvSpPr>
            <a:spLocks noGrp="1" noChangeArrowheads="1"/>
          </p:cNvSpPr>
          <p:nvPr>
            <p:ph type="ftr" sz="quarter" idx="11"/>
          </p:nvPr>
        </p:nvSpPr>
        <p:spPr/>
        <p:txBody>
          <a:bodyPr/>
          <a:lstStyle>
            <a:lvl1pPr eaLnBrk="0" hangingPunct="0">
              <a:defRPr u="sng">
                <a:latin typeface="Galatia SIL" pitchFamily="2" charset="0"/>
              </a:defRPr>
            </a:lvl1pPr>
          </a:lstStyle>
          <a:p>
            <a:pPr>
              <a:defRPr/>
            </a:pPr>
            <a:r>
              <a:rPr lang="en-US"/>
              <a:t>www.meeknessandtruth.org</a:t>
            </a:r>
          </a:p>
        </p:txBody>
      </p:sp>
      <p:sp>
        <p:nvSpPr>
          <p:cNvPr id="6" name="Rectangle 19"/>
          <p:cNvSpPr>
            <a:spLocks noGrp="1" noChangeArrowheads="1"/>
          </p:cNvSpPr>
          <p:nvPr>
            <p:ph type="sldNum" sz="quarter" idx="12"/>
          </p:nvPr>
        </p:nvSpPr>
        <p:spPr/>
        <p:txBody>
          <a:bodyPr/>
          <a:lstStyle>
            <a:lvl1pPr eaLnBrk="0" hangingPunct="0">
              <a:defRPr u="sng">
                <a:latin typeface="Galatia SIL" pitchFamily="2" charset="0"/>
              </a:defRPr>
            </a:lvl1pPr>
          </a:lstStyle>
          <a:p>
            <a:pPr>
              <a:defRPr/>
            </a:pPr>
            <a:fld id="{C1637983-DA9F-441B-8D4E-8BF01ACAD2DE}" type="slidenum">
              <a:rPr lang="en-US"/>
              <a:pPr>
                <a:defRPr/>
              </a:pPr>
              <a:t>‹#›</a:t>
            </a:fld>
            <a:endParaRPr lang="en-US"/>
          </a:p>
        </p:txBody>
      </p:sp>
    </p:spTree>
    <p:extLst>
      <p:ext uri="{BB962C8B-B14F-4D97-AF65-F5344CB8AC3E}">
        <p14:creationId xmlns:p14="http://schemas.microsoft.com/office/powerpoint/2010/main" val="485179725"/>
      </p:ext>
    </p:extLst>
  </p:cSld>
  <p:clrMapOvr>
    <a:masterClrMapping/>
  </p:clrMapOvr>
  <p:transition spd="med">
    <p:blinds/>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p:txBody>
          <a:bodyPr/>
          <a:lstStyle>
            <a:lvl1pPr algn="ctr" eaLnBrk="0" hangingPunct="0">
              <a:defRPr u="sng">
                <a:latin typeface="Galatia SIL" pitchFamily="2" charset="0"/>
              </a:defRPr>
            </a:lvl1pPr>
          </a:lstStyle>
          <a:p>
            <a:pPr>
              <a:defRPr/>
            </a:pPr>
            <a:fld id="{EAFE958E-4CB1-4D74-B29C-C3C99A6BBBB4}" type="datetime1">
              <a:rPr lang="en-US"/>
              <a:pPr>
                <a:defRPr/>
              </a:pPr>
              <a:t>4/17/26</a:t>
            </a:fld>
            <a:endParaRPr lang="en-US"/>
          </a:p>
        </p:txBody>
      </p:sp>
      <p:sp>
        <p:nvSpPr>
          <p:cNvPr id="5" name="Rectangle 18"/>
          <p:cNvSpPr>
            <a:spLocks noGrp="1" noChangeArrowheads="1"/>
          </p:cNvSpPr>
          <p:nvPr>
            <p:ph type="ftr" sz="quarter" idx="11"/>
          </p:nvPr>
        </p:nvSpPr>
        <p:spPr/>
        <p:txBody>
          <a:bodyPr/>
          <a:lstStyle>
            <a:lvl1pPr eaLnBrk="0" hangingPunct="0">
              <a:defRPr u="sng">
                <a:latin typeface="Galatia SIL" pitchFamily="2" charset="0"/>
              </a:defRPr>
            </a:lvl1pPr>
          </a:lstStyle>
          <a:p>
            <a:pPr>
              <a:defRPr/>
            </a:pPr>
            <a:r>
              <a:rPr lang="en-US"/>
              <a:t>www.meeknessandtruth.org</a:t>
            </a:r>
          </a:p>
        </p:txBody>
      </p:sp>
      <p:sp>
        <p:nvSpPr>
          <p:cNvPr id="6" name="Rectangle 19"/>
          <p:cNvSpPr>
            <a:spLocks noGrp="1" noChangeArrowheads="1"/>
          </p:cNvSpPr>
          <p:nvPr>
            <p:ph type="sldNum" sz="quarter" idx="12"/>
          </p:nvPr>
        </p:nvSpPr>
        <p:spPr/>
        <p:txBody>
          <a:bodyPr/>
          <a:lstStyle>
            <a:lvl1pPr eaLnBrk="0" hangingPunct="0">
              <a:defRPr u="sng">
                <a:latin typeface="Galatia SIL" pitchFamily="2" charset="0"/>
              </a:defRPr>
            </a:lvl1pPr>
          </a:lstStyle>
          <a:p>
            <a:pPr>
              <a:defRPr/>
            </a:pPr>
            <a:fld id="{29F11338-B3C9-413B-8AA4-DDC326AEC8A0}" type="slidenum">
              <a:rPr lang="en-US"/>
              <a:pPr>
                <a:defRPr/>
              </a:pPr>
              <a:t>‹#›</a:t>
            </a:fld>
            <a:endParaRPr lang="en-US"/>
          </a:p>
        </p:txBody>
      </p:sp>
    </p:spTree>
    <p:extLst>
      <p:ext uri="{BB962C8B-B14F-4D97-AF65-F5344CB8AC3E}">
        <p14:creationId xmlns:p14="http://schemas.microsoft.com/office/powerpoint/2010/main" val="4016174374"/>
      </p:ext>
    </p:extLst>
  </p:cSld>
  <p:clrMapOvr>
    <a:masterClrMapping/>
  </p:clrMapOvr>
  <p:transition spd="med">
    <p:blinds/>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029" y="1981200"/>
            <a:ext cx="49263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1493" y="1981200"/>
            <a:ext cx="49263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lgn="ctr" eaLnBrk="0" hangingPunct="0">
              <a:defRPr u="sng">
                <a:latin typeface="Galatia SIL" pitchFamily="2" charset="0"/>
              </a:defRPr>
            </a:lvl1pPr>
          </a:lstStyle>
          <a:p>
            <a:pPr>
              <a:defRPr/>
            </a:pPr>
            <a:fld id="{A4507C0F-B6C5-4B4F-9873-EDD735B081B6}" type="datetime1">
              <a:rPr lang="en-US"/>
              <a:pPr>
                <a:defRPr/>
              </a:pPr>
              <a:t>4/17/26</a:t>
            </a:fld>
            <a:endParaRPr lang="en-US"/>
          </a:p>
        </p:txBody>
      </p:sp>
      <p:sp>
        <p:nvSpPr>
          <p:cNvPr id="6" name="Rectangle 18"/>
          <p:cNvSpPr>
            <a:spLocks noGrp="1" noChangeArrowheads="1"/>
          </p:cNvSpPr>
          <p:nvPr>
            <p:ph type="ftr" sz="quarter" idx="11"/>
          </p:nvPr>
        </p:nvSpPr>
        <p:spPr/>
        <p:txBody>
          <a:bodyPr/>
          <a:lstStyle>
            <a:lvl1pPr eaLnBrk="0" hangingPunct="0">
              <a:defRPr u="sng">
                <a:latin typeface="Galatia SIL" pitchFamily="2" charset="0"/>
              </a:defRPr>
            </a:lvl1pPr>
          </a:lstStyle>
          <a:p>
            <a:pPr>
              <a:defRPr/>
            </a:pPr>
            <a:r>
              <a:rPr lang="en-US"/>
              <a:t>www.meeknessandtruth.org</a:t>
            </a:r>
          </a:p>
        </p:txBody>
      </p:sp>
      <p:sp>
        <p:nvSpPr>
          <p:cNvPr id="7" name="Rectangle 19"/>
          <p:cNvSpPr>
            <a:spLocks noGrp="1" noChangeArrowheads="1"/>
          </p:cNvSpPr>
          <p:nvPr>
            <p:ph type="sldNum" sz="quarter" idx="12"/>
          </p:nvPr>
        </p:nvSpPr>
        <p:spPr/>
        <p:txBody>
          <a:bodyPr/>
          <a:lstStyle>
            <a:lvl1pPr eaLnBrk="0" hangingPunct="0">
              <a:defRPr u="sng">
                <a:latin typeface="Galatia SIL" pitchFamily="2" charset="0"/>
              </a:defRPr>
            </a:lvl1pPr>
          </a:lstStyle>
          <a:p>
            <a:pPr>
              <a:defRPr/>
            </a:pPr>
            <a:fld id="{DD7BFD04-5B18-49C9-88F2-DF5944F959DC}" type="slidenum">
              <a:rPr lang="en-US"/>
              <a:pPr>
                <a:defRPr/>
              </a:pPr>
              <a:t>‹#›</a:t>
            </a:fld>
            <a:endParaRPr lang="en-US"/>
          </a:p>
        </p:txBody>
      </p:sp>
    </p:spTree>
    <p:extLst>
      <p:ext uri="{BB962C8B-B14F-4D97-AF65-F5344CB8AC3E}">
        <p14:creationId xmlns:p14="http://schemas.microsoft.com/office/powerpoint/2010/main" val="624955122"/>
      </p:ext>
    </p:extLst>
  </p:cSld>
  <p:clrMapOvr>
    <a:masterClrMapping/>
  </p:clrMapOvr>
  <p:transition spd="med">
    <p:blinds/>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p:txBody>
          <a:bodyPr/>
          <a:lstStyle>
            <a:lvl1pPr algn="ctr" eaLnBrk="0" hangingPunct="0">
              <a:defRPr u="sng">
                <a:latin typeface="Galatia SIL" pitchFamily="2" charset="0"/>
              </a:defRPr>
            </a:lvl1pPr>
          </a:lstStyle>
          <a:p>
            <a:pPr>
              <a:defRPr/>
            </a:pPr>
            <a:fld id="{633E6925-067A-4DF9-9BDA-3DD58E4D77D7}" type="datetime1">
              <a:rPr lang="en-US"/>
              <a:pPr>
                <a:defRPr/>
              </a:pPr>
              <a:t>4/17/26</a:t>
            </a:fld>
            <a:endParaRPr lang="en-US"/>
          </a:p>
        </p:txBody>
      </p:sp>
      <p:sp>
        <p:nvSpPr>
          <p:cNvPr id="8" name="Rectangle 18"/>
          <p:cNvSpPr>
            <a:spLocks noGrp="1" noChangeArrowheads="1"/>
          </p:cNvSpPr>
          <p:nvPr>
            <p:ph type="ftr" sz="quarter" idx="11"/>
          </p:nvPr>
        </p:nvSpPr>
        <p:spPr/>
        <p:txBody>
          <a:bodyPr/>
          <a:lstStyle>
            <a:lvl1pPr eaLnBrk="0" hangingPunct="0">
              <a:defRPr u="sng">
                <a:latin typeface="Galatia SIL" pitchFamily="2" charset="0"/>
              </a:defRPr>
            </a:lvl1pPr>
          </a:lstStyle>
          <a:p>
            <a:pPr>
              <a:defRPr/>
            </a:pPr>
            <a:r>
              <a:rPr lang="en-US"/>
              <a:t>www.meeknessandtruth.org</a:t>
            </a:r>
          </a:p>
        </p:txBody>
      </p:sp>
      <p:sp>
        <p:nvSpPr>
          <p:cNvPr id="9" name="Rectangle 19"/>
          <p:cNvSpPr>
            <a:spLocks noGrp="1" noChangeArrowheads="1"/>
          </p:cNvSpPr>
          <p:nvPr>
            <p:ph type="sldNum" sz="quarter" idx="12"/>
          </p:nvPr>
        </p:nvSpPr>
        <p:spPr/>
        <p:txBody>
          <a:bodyPr/>
          <a:lstStyle>
            <a:lvl1pPr eaLnBrk="0" hangingPunct="0">
              <a:defRPr u="sng">
                <a:latin typeface="Galatia SIL" pitchFamily="2" charset="0"/>
              </a:defRPr>
            </a:lvl1pPr>
          </a:lstStyle>
          <a:p>
            <a:pPr>
              <a:defRPr/>
            </a:pPr>
            <a:fld id="{5B22CF54-1996-468D-8BF3-85E8EEF7D4A6}" type="slidenum">
              <a:rPr lang="en-US"/>
              <a:pPr>
                <a:defRPr/>
              </a:pPr>
              <a:t>‹#›</a:t>
            </a:fld>
            <a:endParaRPr lang="en-US"/>
          </a:p>
        </p:txBody>
      </p:sp>
    </p:spTree>
    <p:extLst>
      <p:ext uri="{BB962C8B-B14F-4D97-AF65-F5344CB8AC3E}">
        <p14:creationId xmlns:p14="http://schemas.microsoft.com/office/powerpoint/2010/main" val="1544792869"/>
      </p:ext>
    </p:extLst>
  </p:cSld>
  <p:clrMapOvr>
    <a:masterClrMapping/>
  </p:clrMapOvr>
  <p:transition spd="med">
    <p:blind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033" y="1828800"/>
            <a:ext cx="3552959" cy="3886200"/>
          </a:xfrm>
        </p:spPr>
        <p:txBody>
          <a:bodyPr/>
          <a:lstStyle>
            <a:lvl1pPr>
              <a:defRPr sz="2672"/>
            </a:lvl1pPr>
            <a:lvl2pPr>
              <a:defRPr sz="2320"/>
            </a:lvl2pPr>
            <a:lvl3pPr>
              <a:defRPr sz="1898"/>
            </a:lvl3pPr>
            <a:lvl4pPr>
              <a:defRPr sz="1898"/>
            </a:lvl4pPr>
            <a:lvl5pPr>
              <a:defRPr sz="1898"/>
            </a:lvl5pPr>
            <a:lvl6pPr>
              <a:defRPr sz="1898"/>
            </a:lvl6pPr>
            <a:lvl7pPr>
              <a:defRPr sz="1898"/>
            </a:lvl7pPr>
            <a:lvl8pPr>
              <a:defRPr sz="1898"/>
            </a:lvl8pPr>
            <a:lvl9pPr>
              <a:defRPr sz="18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78152" y="1828800"/>
            <a:ext cx="3555074" cy="3886200"/>
          </a:xfrm>
        </p:spPr>
        <p:txBody>
          <a:bodyPr/>
          <a:lstStyle>
            <a:lvl1pPr>
              <a:defRPr sz="2672"/>
            </a:lvl1pPr>
            <a:lvl2pPr>
              <a:defRPr sz="2320"/>
            </a:lvl2pPr>
            <a:lvl3pPr>
              <a:defRPr sz="1898"/>
            </a:lvl3pPr>
            <a:lvl4pPr>
              <a:defRPr sz="1898"/>
            </a:lvl4pPr>
            <a:lvl5pPr>
              <a:defRPr sz="1898"/>
            </a:lvl5pPr>
            <a:lvl6pPr>
              <a:defRPr sz="1898"/>
            </a:lvl6pPr>
            <a:lvl7pPr>
              <a:defRPr sz="1898"/>
            </a:lvl7pPr>
            <a:lvl8pPr>
              <a:defRPr sz="1898"/>
            </a:lvl8pPr>
            <a:lvl9pPr>
              <a:defRPr sz="18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8366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p:txBody>
          <a:bodyPr/>
          <a:lstStyle>
            <a:lvl1pPr algn="ctr" eaLnBrk="0" hangingPunct="0">
              <a:defRPr u="sng">
                <a:latin typeface="Galatia SIL" pitchFamily="2" charset="0"/>
              </a:defRPr>
            </a:lvl1pPr>
          </a:lstStyle>
          <a:p>
            <a:pPr>
              <a:defRPr/>
            </a:pPr>
            <a:fld id="{15A3A9F3-ED0B-4B4E-B496-22D9B753A43A}" type="datetime1">
              <a:rPr lang="en-US"/>
              <a:pPr>
                <a:defRPr/>
              </a:pPr>
              <a:t>4/17/26</a:t>
            </a:fld>
            <a:endParaRPr lang="en-US"/>
          </a:p>
        </p:txBody>
      </p:sp>
      <p:sp>
        <p:nvSpPr>
          <p:cNvPr id="4" name="Rectangle 18"/>
          <p:cNvSpPr>
            <a:spLocks noGrp="1" noChangeArrowheads="1"/>
          </p:cNvSpPr>
          <p:nvPr>
            <p:ph type="ftr" sz="quarter" idx="11"/>
          </p:nvPr>
        </p:nvSpPr>
        <p:spPr/>
        <p:txBody>
          <a:bodyPr/>
          <a:lstStyle>
            <a:lvl1pPr eaLnBrk="0" hangingPunct="0">
              <a:defRPr u="sng">
                <a:latin typeface="Galatia SIL" pitchFamily="2" charset="0"/>
              </a:defRPr>
            </a:lvl1pPr>
          </a:lstStyle>
          <a:p>
            <a:pPr>
              <a:defRPr/>
            </a:pPr>
            <a:r>
              <a:rPr lang="en-US"/>
              <a:t>www.meeknessandtruth.org</a:t>
            </a:r>
          </a:p>
        </p:txBody>
      </p:sp>
      <p:sp>
        <p:nvSpPr>
          <p:cNvPr id="5" name="Rectangle 19"/>
          <p:cNvSpPr>
            <a:spLocks noGrp="1" noChangeArrowheads="1"/>
          </p:cNvSpPr>
          <p:nvPr>
            <p:ph type="sldNum" sz="quarter" idx="12"/>
          </p:nvPr>
        </p:nvSpPr>
        <p:spPr/>
        <p:txBody>
          <a:bodyPr/>
          <a:lstStyle>
            <a:lvl1pPr eaLnBrk="0" hangingPunct="0">
              <a:defRPr u="sng">
                <a:latin typeface="Galatia SIL" pitchFamily="2" charset="0"/>
              </a:defRPr>
            </a:lvl1pPr>
          </a:lstStyle>
          <a:p>
            <a:pPr>
              <a:defRPr/>
            </a:pPr>
            <a:fld id="{64275E9D-AB52-407D-829C-05B66E77AE0E}" type="slidenum">
              <a:rPr lang="en-US"/>
              <a:pPr>
                <a:defRPr/>
              </a:pPr>
              <a:t>‹#›</a:t>
            </a:fld>
            <a:endParaRPr lang="en-US"/>
          </a:p>
        </p:txBody>
      </p:sp>
    </p:spTree>
    <p:extLst>
      <p:ext uri="{BB962C8B-B14F-4D97-AF65-F5344CB8AC3E}">
        <p14:creationId xmlns:p14="http://schemas.microsoft.com/office/powerpoint/2010/main" val="4089810652"/>
      </p:ext>
    </p:extLst>
  </p:cSld>
  <p:clrMapOvr>
    <a:masterClrMapping/>
  </p:clrMapOvr>
  <p:transition spd="med">
    <p:blinds/>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lgn="ctr" eaLnBrk="0" hangingPunct="0">
              <a:defRPr u="sng">
                <a:latin typeface="Galatia SIL" pitchFamily="2" charset="0"/>
              </a:defRPr>
            </a:lvl1pPr>
          </a:lstStyle>
          <a:p>
            <a:pPr>
              <a:defRPr/>
            </a:pPr>
            <a:fld id="{5C4DBBC1-F843-47EC-AAC1-2CEDBEF72E9D}" type="datetime1">
              <a:rPr lang="en-US"/>
              <a:pPr>
                <a:defRPr/>
              </a:pPr>
              <a:t>4/17/26</a:t>
            </a:fld>
            <a:endParaRPr lang="en-US"/>
          </a:p>
        </p:txBody>
      </p:sp>
      <p:sp>
        <p:nvSpPr>
          <p:cNvPr id="3" name="Rectangle 18"/>
          <p:cNvSpPr>
            <a:spLocks noGrp="1" noChangeArrowheads="1"/>
          </p:cNvSpPr>
          <p:nvPr>
            <p:ph type="ftr" sz="quarter" idx="11"/>
          </p:nvPr>
        </p:nvSpPr>
        <p:spPr/>
        <p:txBody>
          <a:bodyPr/>
          <a:lstStyle>
            <a:lvl1pPr eaLnBrk="0" hangingPunct="0">
              <a:defRPr u="sng">
                <a:latin typeface="Galatia SIL" pitchFamily="2" charset="0"/>
              </a:defRPr>
            </a:lvl1pPr>
          </a:lstStyle>
          <a:p>
            <a:pPr>
              <a:defRPr/>
            </a:pPr>
            <a:r>
              <a:rPr lang="en-US"/>
              <a:t>www.meeknessandtruth.org</a:t>
            </a:r>
          </a:p>
        </p:txBody>
      </p:sp>
      <p:sp>
        <p:nvSpPr>
          <p:cNvPr id="4" name="Rectangle 19"/>
          <p:cNvSpPr>
            <a:spLocks noGrp="1" noChangeArrowheads="1"/>
          </p:cNvSpPr>
          <p:nvPr>
            <p:ph type="sldNum" sz="quarter" idx="12"/>
          </p:nvPr>
        </p:nvSpPr>
        <p:spPr/>
        <p:txBody>
          <a:bodyPr/>
          <a:lstStyle>
            <a:lvl1pPr eaLnBrk="0" hangingPunct="0">
              <a:defRPr u="sng">
                <a:latin typeface="Galatia SIL" pitchFamily="2" charset="0"/>
              </a:defRPr>
            </a:lvl1pPr>
          </a:lstStyle>
          <a:p>
            <a:pPr>
              <a:defRPr/>
            </a:pPr>
            <a:fld id="{FD67C712-7780-4F58-A42F-4598F6DAA8AE}" type="slidenum">
              <a:rPr lang="en-US"/>
              <a:pPr>
                <a:defRPr/>
              </a:pPr>
              <a:t>‹#›</a:t>
            </a:fld>
            <a:endParaRPr lang="en-US"/>
          </a:p>
        </p:txBody>
      </p:sp>
    </p:spTree>
    <p:extLst>
      <p:ext uri="{BB962C8B-B14F-4D97-AF65-F5344CB8AC3E}">
        <p14:creationId xmlns:p14="http://schemas.microsoft.com/office/powerpoint/2010/main" val="3161167598"/>
      </p:ext>
    </p:extLst>
  </p:cSld>
  <p:clrMapOvr>
    <a:masterClrMapping/>
  </p:clrMapOvr>
  <p:transition spd="med">
    <p:blinds/>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lgn="ctr" eaLnBrk="0" hangingPunct="0">
              <a:defRPr u="sng">
                <a:latin typeface="Galatia SIL" pitchFamily="2" charset="0"/>
              </a:defRPr>
            </a:lvl1pPr>
          </a:lstStyle>
          <a:p>
            <a:pPr>
              <a:defRPr/>
            </a:pPr>
            <a:fld id="{8A05DDF0-933F-4DC9-9562-16EF2F21C5C6}" type="datetime1">
              <a:rPr lang="en-US"/>
              <a:pPr>
                <a:defRPr/>
              </a:pPr>
              <a:t>4/17/26</a:t>
            </a:fld>
            <a:endParaRPr lang="en-US"/>
          </a:p>
        </p:txBody>
      </p:sp>
      <p:sp>
        <p:nvSpPr>
          <p:cNvPr id="6" name="Rectangle 18"/>
          <p:cNvSpPr>
            <a:spLocks noGrp="1" noChangeArrowheads="1"/>
          </p:cNvSpPr>
          <p:nvPr>
            <p:ph type="ftr" sz="quarter" idx="11"/>
          </p:nvPr>
        </p:nvSpPr>
        <p:spPr/>
        <p:txBody>
          <a:bodyPr/>
          <a:lstStyle>
            <a:lvl1pPr eaLnBrk="0" hangingPunct="0">
              <a:defRPr u="sng">
                <a:latin typeface="Galatia SIL" pitchFamily="2" charset="0"/>
              </a:defRPr>
            </a:lvl1pPr>
          </a:lstStyle>
          <a:p>
            <a:pPr>
              <a:defRPr/>
            </a:pPr>
            <a:r>
              <a:rPr lang="en-US"/>
              <a:t>www.meeknessandtruth.org</a:t>
            </a:r>
          </a:p>
        </p:txBody>
      </p:sp>
      <p:sp>
        <p:nvSpPr>
          <p:cNvPr id="7" name="Rectangle 19"/>
          <p:cNvSpPr>
            <a:spLocks noGrp="1" noChangeArrowheads="1"/>
          </p:cNvSpPr>
          <p:nvPr>
            <p:ph type="sldNum" sz="quarter" idx="12"/>
          </p:nvPr>
        </p:nvSpPr>
        <p:spPr/>
        <p:txBody>
          <a:bodyPr/>
          <a:lstStyle>
            <a:lvl1pPr eaLnBrk="0" hangingPunct="0">
              <a:defRPr u="sng">
                <a:latin typeface="Galatia SIL" pitchFamily="2" charset="0"/>
              </a:defRPr>
            </a:lvl1pPr>
          </a:lstStyle>
          <a:p>
            <a:pPr>
              <a:defRPr/>
            </a:pPr>
            <a:fld id="{73355B5B-5077-42C7-926E-E50689F45231}" type="slidenum">
              <a:rPr lang="en-US"/>
              <a:pPr>
                <a:defRPr/>
              </a:pPr>
              <a:t>‹#›</a:t>
            </a:fld>
            <a:endParaRPr lang="en-US"/>
          </a:p>
        </p:txBody>
      </p:sp>
    </p:spTree>
    <p:extLst>
      <p:ext uri="{BB962C8B-B14F-4D97-AF65-F5344CB8AC3E}">
        <p14:creationId xmlns:p14="http://schemas.microsoft.com/office/powerpoint/2010/main" val="2954062799"/>
      </p:ext>
    </p:extLst>
  </p:cSld>
  <p:clrMapOvr>
    <a:masterClrMapping/>
  </p:clrMapOvr>
  <p:transition spd="med">
    <p:blinds/>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lgn="ctr" eaLnBrk="0" hangingPunct="0">
              <a:defRPr u="sng">
                <a:latin typeface="Galatia SIL" pitchFamily="2" charset="0"/>
              </a:defRPr>
            </a:lvl1pPr>
          </a:lstStyle>
          <a:p>
            <a:pPr>
              <a:defRPr/>
            </a:pPr>
            <a:fld id="{63B5E150-BB83-4F89-9FF0-03C10F3B3311}" type="datetime1">
              <a:rPr lang="en-US"/>
              <a:pPr>
                <a:defRPr/>
              </a:pPr>
              <a:t>4/17/26</a:t>
            </a:fld>
            <a:endParaRPr lang="en-US"/>
          </a:p>
        </p:txBody>
      </p:sp>
      <p:sp>
        <p:nvSpPr>
          <p:cNvPr id="6" name="Rectangle 18"/>
          <p:cNvSpPr>
            <a:spLocks noGrp="1" noChangeArrowheads="1"/>
          </p:cNvSpPr>
          <p:nvPr>
            <p:ph type="ftr" sz="quarter" idx="11"/>
          </p:nvPr>
        </p:nvSpPr>
        <p:spPr/>
        <p:txBody>
          <a:bodyPr/>
          <a:lstStyle>
            <a:lvl1pPr eaLnBrk="0" hangingPunct="0">
              <a:defRPr u="sng">
                <a:latin typeface="Galatia SIL" pitchFamily="2" charset="0"/>
              </a:defRPr>
            </a:lvl1pPr>
          </a:lstStyle>
          <a:p>
            <a:pPr>
              <a:defRPr/>
            </a:pPr>
            <a:r>
              <a:rPr lang="en-US"/>
              <a:t>www.meeknessandtruth.org</a:t>
            </a:r>
          </a:p>
        </p:txBody>
      </p:sp>
      <p:sp>
        <p:nvSpPr>
          <p:cNvPr id="7" name="Rectangle 19"/>
          <p:cNvSpPr>
            <a:spLocks noGrp="1" noChangeArrowheads="1"/>
          </p:cNvSpPr>
          <p:nvPr>
            <p:ph type="sldNum" sz="quarter" idx="12"/>
          </p:nvPr>
        </p:nvSpPr>
        <p:spPr/>
        <p:txBody>
          <a:bodyPr/>
          <a:lstStyle>
            <a:lvl1pPr eaLnBrk="0" hangingPunct="0">
              <a:defRPr u="sng">
                <a:latin typeface="Galatia SIL" pitchFamily="2" charset="0"/>
              </a:defRPr>
            </a:lvl1pPr>
          </a:lstStyle>
          <a:p>
            <a:pPr>
              <a:defRPr/>
            </a:pPr>
            <a:fld id="{418B546E-302A-4642-BA3E-6257DD0A6DDB}" type="slidenum">
              <a:rPr lang="en-US"/>
              <a:pPr>
                <a:defRPr/>
              </a:pPr>
              <a:t>‹#›</a:t>
            </a:fld>
            <a:endParaRPr lang="en-US"/>
          </a:p>
        </p:txBody>
      </p:sp>
    </p:spTree>
    <p:extLst>
      <p:ext uri="{BB962C8B-B14F-4D97-AF65-F5344CB8AC3E}">
        <p14:creationId xmlns:p14="http://schemas.microsoft.com/office/powerpoint/2010/main" val="4048177072"/>
      </p:ext>
    </p:extLst>
  </p:cSld>
  <p:clrMapOvr>
    <a:masterClrMapping/>
  </p:clrMapOvr>
  <p:transition spd="med">
    <p:blinds/>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lgn="ctr" eaLnBrk="0" hangingPunct="0">
              <a:defRPr u="sng">
                <a:latin typeface="Galatia SIL" pitchFamily="2" charset="0"/>
              </a:defRPr>
            </a:lvl1pPr>
          </a:lstStyle>
          <a:p>
            <a:pPr>
              <a:defRPr/>
            </a:pPr>
            <a:fld id="{3C6F2DA7-3E95-48CB-B70D-BF6F42871F8E}" type="datetime1">
              <a:rPr lang="en-US"/>
              <a:pPr>
                <a:defRPr/>
              </a:pPr>
              <a:t>4/17/26</a:t>
            </a:fld>
            <a:endParaRPr lang="en-US"/>
          </a:p>
        </p:txBody>
      </p:sp>
      <p:sp>
        <p:nvSpPr>
          <p:cNvPr id="5" name="Rectangle 18"/>
          <p:cNvSpPr>
            <a:spLocks noGrp="1" noChangeArrowheads="1"/>
          </p:cNvSpPr>
          <p:nvPr>
            <p:ph type="ftr" sz="quarter" idx="11"/>
          </p:nvPr>
        </p:nvSpPr>
        <p:spPr/>
        <p:txBody>
          <a:bodyPr/>
          <a:lstStyle>
            <a:lvl1pPr eaLnBrk="0" hangingPunct="0">
              <a:defRPr u="sng">
                <a:latin typeface="Galatia SIL" pitchFamily="2" charset="0"/>
              </a:defRPr>
            </a:lvl1pPr>
          </a:lstStyle>
          <a:p>
            <a:pPr>
              <a:defRPr/>
            </a:pPr>
            <a:r>
              <a:rPr lang="en-US"/>
              <a:t>www.meeknessandtruth.org</a:t>
            </a:r>
          </a:p>
        </p:txBody>
      </p:sp>
      <p:sp>
        <p:nvSpPr>
          <p:cNvPr id="6" name="Rectangle 19"/>
          <p:cNvSpPr>
            <a:spLocks noGrp="1" noChangeArrowheads="1"/>
          </p:cNvSpPr>
          <p:nvPr>
            <p:ph type="sldNum" sz="quarter" idx="12"/>
          </p:nvPr>
        </p:nvSpPr>
        <p:spPr/>
        <p:txBody>
          <a:bodyPr/>
          <a:lstStyle>
            <a:lvl1pPr eaLnBrk="0" hangingPunct="0">
              <a:defRPr u="sng">
                <a:latin typeface="Galatia SIL" pitchFamily="2" charset="0"/>
              </a:defRPr>
            </a:lvl1pPr>
          </a:lstStyle>
          <a:p>
            <a:pPr>
              <a:defRPr/>
            </a:pPr>
            <a:fld id="{5532266C-A3E7-4CD7-BA79-6CBE5671F145}" type="slidenum">
              <a:rPr lang="en-US"/>
              <a:pPr>
                <a:defRPr/>
              </a:pPr>
              <a:t>‹#›</a:t>
            </a:fld>
            <a:endParaRPr lang="en-US"/>
          </a:p>
        </p:txBody>
      </p:sp>
    </p:spTree>
    <p:extLst>
      <p:ext uri="{BB962C8B-B14F-4D97-AF65-F5344CB8AC3E}">
        <p14:creationId xmlns:p14="http://schemas.microsoft.com/office/powerpoint/2010/main" val="2102833439"/>
      </p:ext>
    </p:extLst>
  </p:cSld>
  <p:clrMapOvr>
    <a:masterClrMapping/>
  </p:clrMapOvr>
  <p:transition spd="med">
    <p:blinds/>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3865" y="304800"/>
            <a:ext cx="2513945"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030" y="304800"/>
            <a:ext cx="7338688"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lgn="ctr" eaLnBrk="0" hangingPunct="0">
              <a:defRPr u="sng">
                <a:latin typeface="Galatia SIL" pitchFamily="2" charset="0"/>
              </a:defRPr>
            </a:lvl1pPr>
          </a:lstStyle>
          <a:p>
            <a:pPr>
              <a:defRPr/>
            </a:pPr>
            <a:fld id="{B232D4E9-A32B-45EB-B22D-CCF08B08801E}" type="datetime1">
              <a:rPr lang="en-US"/>
              <a:pPr>
                <a:defRPr/>
              </a:pPr>
              <a:t>4/17/26</a:t>
            </a:fld>
            <a:endParaRPr lang="en-US"/>
          </a:p>
        </p:txBody>
      </p:sp>
      <p:sp>
        <p:nvSpPr>
          <p:cNvPr id="5" name="Rectangle 18"/>
          <p:cNvSpPr>
            <a:spLocks noGrp="1" noChangeArrowheads="1"/>
          </p:cNvSpPr>
          <p:nvPr>
            <p:ph type="ftr" sz="quarter" idx="11"/>
          </p:nvPr>
        </p:nvSpPr>
        <p:spPr/>
        <p:txBody>
          <a:bodyPr/>
          <a:lstStyle>
            <a:lvl1pPr eaLnBrk="0" hangingPunct="0">
              <a:defRPr u="sng">
                <a:latin typeface="Galatia SIL" pitchFamily="2" charset="0"/>
              </a:defRPr>
            </a:lvl1pPr>
          </a:lstStyle>
          <a:p>
            <a:pPr>
              <a:defRPr/>
            </a:pPr>
            <a:r>
              <a:rPr lang="en-US"/>
              <a:t>www.meeknessandtruth.org</a:t>
            </a:r>
          </a:p>
        </p:txBody>
      </p:sp>
      <p:sp>
        <p:nvSpPr>
          <p:cNvPr id="6" name="Rectangle 19"/>
          <p:cNvSpPr>
            <a:spLocks noGrp="1" noChangeArrowheads="1"/>
          </p:cNvSpPr>
          <p:nvPr>
            <p:ph type="sldNum" sz="quarter" idx="12"/>
          </p:nvPr>
        </p:nvSpPr>
        <p:spPr/>
        <p:txBody>
          <a:bodyPr/>
          <a:lstStyle>
            <a:lvl1pPr eaLnBrk="0" hangingPunct="0">
              <a:defRPr u="sng">
                <a:latin typeface="Galatia SIL" pitchFamily="2" charset="0"/>
              </a:defRPr>
            </a:lvl1pPr>
          </a:lstStyle>
          <a:p>
            <a:pPr>
              <a:defRPr/>
            </a:pPr>
            <a:fld id="{60E56CEB-A72E-4FA7-8442-32B8E99E07AE}" type="slidenum">
              <a:rPr lang="en-US"/>
              <a:pPr>
                <a:defRPr/>
              </a:pPr>
              <a:t>‹#›</a:t>
            </a:fld>
            <a:endParaRPr lang="en-US"/>
          </a:p>
        </p:txBody>
      </p:sp>
    </p:spTree>
    <p:extLst>
      <p:ext uri="{BB962C8B-B14F-4D97-AF65-F5344CB8AC3E}">
        <p14:creationId xmlns:p14="http://schemas.microsoft.com/office/powerpoint/2010/main" val="3779999592"/>
      </p:ext>
    </p:extLst>
  </p:cSld>
  <p:clrMapOvr>
    <a:masterClrMapping/>
  </p:clrMapOvr>
  <p:transition spd="med">
    <p:blinds/>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42962" indent="0" algn="ctr">
              <a:buNone/>
              <a:defRPr>
                <a:solidFill>
                  <a:schemeClr val="tx1">
                    <a:tint val="75000"/>
                  </a:schemeClr>
                </a:solidFill>
              </a:defRPr>
            </a:lvl2pPr>
            <a:lvl3pPr marL="885997" indent="0" algn="ctr">
              <a:buNone/>
              <a:defRPr>
                <a:solidFill>
                  <a:schemeClr val="tx1">
                    <a:tint val="75000"/>
                  </a:schemeClr>
                </a:solidFill>
              </a:defRPr>
            </a:lvl3pPr>
            <a:lvl4pPr marL="1328858" indent="0" algn="ctr">
              <a:buNone/>
              <a:defRPr>
                <a:solidFill>
                  <a:schemeClr val="tx1">
                    <a:tint val="75000"/>
                  </a:schemeClr>
                </a:solidFill>
              </a:defRPr>
            </a:lvl4pPr>
            <a:lvl5pPr marL="1771809" indent="0" algn="ctr">
              <a:buNone/>
              <a:defRPr>
                <a:solidFill>
                  <a:schemeClr val="tx1">
                    <a:tint val="75000"/>
                  </a:schemeClr>
                </a:solidFill>
              </a:defRPr>
            </a:lvl5pPr>
            <a:lvl6pPr marL="2214744" indent="0" algn="ctr">
              <a:buNone/>
              <a:defRPr>
                <a:solidFill>
                  <a:schemeClr val="tx1">
                    <a:tint val="75000"/>
                  </a:schemeClr>
                </a:solidFill>
              </a:defRPr>
            </a:lvl6pPr>
            <a:lvl7pPr marL="2657693" indent="0" algn="ctr">
              <a:buNone/>
              <a:defRPr>
                <a:solidFill>
                  <a:schemeClr val="tx1">
                    <a:tint val="75000"/>
                  </a:schemeClr>
                </a:solidFill>
              </a:defRPr>
            </a:lvl7pPr>
            <a:lvl8pPr marL="3100646" indent="0" algn="ctr">
              <a:buNone/>
              <a:defRPr>
                <a:solidFill>
                  <a:schemeClr val="tx1">
                    <a:tint val="75000"/>
                  </a:schemeClr>
                </a:solidFill>
              </a:defRPr>
            </a:lvl8pPr>
            <a:lvl9pPr marL="35435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A1A880-907C-42A4-904E-C38B10AA4630}" type="datetimeFigureOut">
              <a:rPr lang="en-US" smtClean="0">
                <a:solidFill>
                  <a:prstClr val="black">
                    <a:tint val="75000"/>
                  </a:prstClr>
                </a:solidFill>
              </a:rPr>
              <a:pPr/>
              <a:t>4/17/26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96913"/>
            <a:fld id="{86CB4B4D-7CA3-9044-876B-883B54F8677D}" type="slidenum">
              <a:rPr lang="en-US" smtClean="0">
                <a:solidFill>
                  <a:prstClr val="black">
                    <a:tint val="75000"/>
                  </a:prstClr>
                </a:solidFill>
              </a:rPr>
              <a:pPr defTabSz="396913"/>
              <a:t>‹#›</a:t>
            </a:fld>
            <a:endParaRPr lang="en-US" dirty="0">
              <a:solidFill>
                <a:prstClr val="black">
                  <a:tint val="75000"/>
                </a:prstClr>
              </a:solidFill>
            </a:endParaRPr>
          </a:p>
        </p:txBody>
      </p:sp>
    </p:spTree>
    <p:extLst>
      <p:ext uri="{BB962C8B-B14F-4D97-AF65-F5344CB8AC3E}">
        <p14:creationId xmlns:p14="http://schemas.microsoft.com/office/powerpoint/2010/main" val="8229854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C5981B-65CF-439A-86A5-46EC7998989F}" type="datetimeFigureOut">
              <a:rPr lang="en-PH" smtClean="0">
                <a:solidFill>
                  <a:prstClr val="black">
                    <a:tint val="75000"/>
                  </a:prstClr>
                </a:solidFill>
              </a:rPr>
              <a:pPr/>
              <a:t>4/17/26</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CAAD8E99-E925-4954-8F21-7DE5D43CA7E2}"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9636541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4" y="4407512"/>
            <a:ext cx="10360501" cy="1362075"/>
          </a:xfrm>
        </p:spPr>
        <p:txBody>
          <a:bodyPr anchor="t"/>
          <a:lstStyle>
            <a:lvl1pPr algn="l">
              <a:defRPr sz="4008" b="1" cap="all"/>
            </a:lvl1pPr>
          </a:lstStyle>
          <a:p>
            <a:r>
              <a:rPr lang="en-US"/>
              <a:t>Click to edit Master title style</a:t>
            </a:r>
          </a:p>
        </p:txBody>
      </p:sp>
      <p:sp>
        <p:nvSpPr>
          <p:cNvPr id="3" name="Text Placeholder 2"/>
          <p:cNvSpPr>
            <a:spLocks noGrp="1"/>
          </p:cNvSpPr>
          <p:nvPr>
            <p:ph type="body" idx="1"/>
          </p:nvPr>
        </p:nvSpPr>
        <p:spPr>
          <a:xfrm>
            <a:off x="962834" y="2906831"/>
            <a:ext cx="10360501" cy="1500187"/>
          </a:xfrm>
        </p:spPr>
        <p:txBody>
          <a:bodyPr anchor="b"/>
          <a:lstStyle>
            <a:lvl1pPr marL="0" indent="0">
              <a:buNone/>
              <a:defRPr sz="1898">
                <a:solidFill>
                  <a:schemeClr val="tx1">
                    <a:tint val="75000"/>
                  </a:schemeClr>
                </a:solidFill>
              </a:defRPr>
            </a:lvl1pPr>
            <a:lvl2pPr marL="442962" indent="0">
              <a:buNone/>
              <a:defRPr sz="1828">
                <a:solidFill>
                  <a:schemeClr val="tx1">
                    <a:tint val="75000"/>
                  </a:schemeClr>
                </a:solidFill>
              </a:defRPr>
            </a:lvl2pPr>
            <a:lvl3pPr marL="885997" indent="0">
              <a:buNone/>
              <a:defRPr sz="1617">
                <a:solidFill>
                  <a:schemeClr val="tx1">
                    <a:tint val="75000"/>
                  </a:schemeClr>
                </a:solidFill>
              </a:defRPr>
            </a:lvl3pPr>
            <a:lvl4pPr marL="1328858" indent="0">
              <a:buNone/>
              <a:defRPr sz="1406">
                <a:solidFill>
                  <a:schemeClr val="tx1">
                    <a:tint val="75000"/>
                  </a:schemeClr>
                </a:solidFill>
              </a:defRPr>
            </a:lvl4pPr>
            <a:lvl5pPr marL="1771809" indent="0">
              <a:buNone/>
              <a:defRPr sz="1406">
                <a:solidFill>
                  <a:schemeClr val="tx1">
                    <a:tint val="75000"/>
                  </a:schemeClr>
                </a:solidFill>
              </a:defRPr>
            </a:lvl5pPr>
            <a:lvl6pPr marL="2214744" indent="0">
              <a:buNone/>
              <a:defRPr sz="1406">
                <a:solidFill>
                  <a:schemeClr val="tx1">
                    <a:tint val="75000"/>
                  </a:schemeClr>
                </a:solidFill>
              </a:defRPr>
            </a:lvl6pPr>
            <a:lvl7pPr marL="2657693" indent="0">
              <a:buNone/>
              <a:defRPr sz="1406">
                <a:solidFill>
                  <a:schemeClr val="tx1">
                    <a:tint val="75000"/>
                  </a:schemeClr>
                </a:solidFill>
              </a:defRPr>
            </a:lvl7pPr>
            <a:lvl8pPr marL="3100646" indent="0">
              <a:buNone/>
              <a:defRPr sz="1406">
                <a:solidFill>
                  <a:schemeClr val="tx1">
                    <a:tint val="75000"/>
                  </a:schemeClr>
                </a:solidFill>
              </a:defRPr>
            </a:lvl8pPr>
            <a:lvl9pPr marL="3543578" indent="0">
              <a:buNone/>
              <a:defRPr sz="140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A1A880-907C-42A4-904E-C38B10AA4630}" type="datetimeFigureOut">
              <a:rPr lang="en-US" smtClean="0">
                <a:solidFill>
                  <a:prstClr val="black">
                    <a:tint val="75000"/>
                  </a:prstClr>
                </a:solidFill>
              </a:rPr>
              <a:pPr/>
              <a:t>4/17/26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96913"/>
            <a:fld id="{86CB4B4D-7CA3-9044-876B-883B54F8677D}" type="slidenum">
              <a:rPr lang="en-US" smtClean="0">
                <a:solidFill>
                  <a:prstClr val="black">
                    <a:tint val="75000"/>
                  </a:prstClr>
                </a:solidFill>
              </a:rPr>
              <a:pPr defTabSz="396913"/>
              <a:t>‹#›</a:t>
            </a:fld>
            <a:endParaRPr lang="en-US" dirty="0">
              <a:solidFill>
                <a:prstClr val="black">
                  <a:tint val="75000"/>
                </a:prstClr>
              </a:solidFill>
            </a:endParaRPr>
          </a:p>
        </p:txBody>
      </p:sp>
    </p:spTree>
    <p:extLst>
      <p:ext uri="{BB962C8B-B14F-4D97-AF65-F5344CB8AC3E}">
        <p14:creationId xmlns:p14="http://schemas.microsoft.com/office/powerpoint/2010/main" val="8784616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7608" y="2277087"/>
            <a:ext cx="7698428" cy="6435725"/>
          </a:xfrm>
        </p:spPr>
        <p:txBody>
          <a:bodyPr/>
          <a:lstStyle>
            <a:lvl1pPr>
              <a:defRPr sz="2742"/>
            </a:lvl1pPr>
            <a:lvl2pPr>
              <a:defRPr sz="2320"/>
            </a:lvl2pPr>
            <a:lvl3pPr>
              <a:defRPr sz="189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769184" y="2277087"/>
            <a:ext cx="7698428" cy="6435725"/>
          </a:xfrm>
        </p:spPr>
        <p:txBody>
          <a:bodyPr/>
          <a:lstStyle>
            <a:lvl1pPr>
              <a:defRPr sz="2742"/>
            </a:lvl1pPr>
            <a:lvl2pPr>
              <a:defRPr sz="2320"/>
            </a:lvl2pPr>
            <a:lvl3pPr>
              <a:defRPr sz="189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A1A880-907C-42A4-904E-C38B10AA4630}" type="datetimeFigureOut">
              <a:rPr lang="en-US" smtClean="0">
                <a:solidFill>
                  <a:prstClr val="black">
                    <a:tint val="75000"/>
                  </a:prstClr>
                </a:solidFill>
              </a:rPr>
              <a:pPr/>
              <a:t>4/17/26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96913"/>
            <a:fld id="{86CB4B4D-7CA3-9044-876B-883B54F8677D}" type="slidenum">
              <a:rPr lang="en-US" smtClean="0">
                <a:solidFill>
                  <a:prstClr val="black">
                    <a:tint val="75000"/>
                  </a:prstClr>
                </a:solidFill>
              </a:rPr>
              <a:pPr defTabSz="396913"/>
              <a:t>‹#›</a:t>
            </a:fld>
            <a:endParaRPr lang="en-US" dirty="0">
              <a:solidFill>
                <a:prstClr val="black">
                  <a:tint val="75000"/>
                </a:prstClr>
              </a:solidFill>
            </a:endParaRPr>
          </a:p>
        </p:txBody>
      </p:sp>
    </p:spTree>
    <p:extLst>
      <p:ext uri="{BB962C8B-B14F-4D97-AF65-F5344CB8AC3E}">
        <p14:creationId xmlns:p14="http://schemas.microsoft.com/office/powerpoint/2010/main" val="24652803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image" Target="../media/image6.png"/><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theme" Target="../theme/theme2.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microsoft.com/office/2007/relationships/hdphoto" Target="../media/hdphoto1.wdp"/><Relationship Id="rId5" Type="http://schemas.openxmlformats.org/officeDocument/2006/relationships/slideLayout" Target="../slideLayouts/slideLayout32.xml"/><Relationship Id="rId10" Type="http://schemas.openxmlformats.org/officeDocument/2006/relationships/image" Target="../media/image7.png"/><Relationship Id="rId4" Type="http://schemas.openxmlformats.org/officeDocument/2006/relationships/slideLayout" Target="../slideLayouts/slideLayout3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6.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image" Target="../media/image9.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8.png"/><Relationship Id="rId2" Type="http://schemas.openxmlformats.org/officeDocument/2006/relationships/slideLayout" Target="../slideLayouts/slideLayout59.xml"/><Relationship Id="rId16" Type="http://schemas.openxmlformats.org/officeDocument/2006/relationships/theme" Target="../theme/theme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12.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3.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441" y="1600202"/>
            <a:ext cx="10969943"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441" y="6356352"/>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1C6BFB-6D27-4D2A-B6A0-DF22759AD402}" type="datetimeFigureOut">
              <a:rPr lang="en-US" smtClean="0">
                <a:solidFill>
                  <a:prstClr val="black">
                    <a:tint val="75000"/>
                  </a:prstClr>
                </a:solidFill>
              </a:rPr>
              <a:pPr/>
              <a:t>4/17/26</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2"/>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2"/>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EFE39-5533-4550-B215-4E87F69DAFD9}"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rotWithShape="1">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r="35428"/>
          <a:stretch/>
        </p:blipFill>
        <p:spPr>
          <a:xfrm rot="10800000">
            <a:off x="0" y="-1"/>
            <a:ext cx="12188825" cy="6858001"/>
          </a:xfrm>
          <a:prstGeom prst="rect">
            <a:avLst/>
          </a:prstGeom>
        </p:spPr>
      </p:pic>
    </p:spTree>
    <p:extLst>
      <p:ext uri="{BB962C8B-B14F-4D97-AF65-F5344CB8AC3E}">
        <p14:creationId xmlns:p14="http://schemas.microsoft.com/office/powerpoint/2010/main" val="3841252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3560" y="13394"/>
            <a:ext cx="494089"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p:nvPr/>
          </p:nvSpPr>
          <p:spPr bwMode="auto">
            <a:xfrm rot="5400000">
              <a:off x="11108009" y="6718576"/>
              <a:ext cx="131153" cy="88130"/>
            </a:xfrm>
            <a:custGeom>
              <a:avLst/>
              <a:gdLst/>
              <a:ahLst/>
              <a:cxnLst/>
              <a:rect l="0" t="0" r="r" b="b"/>
              <a:pathLst>
                <a:path w="40" h="29">
                  <a:moveTo>
                    <a:pt x="26" y="0"/>
                  </a:moveTo>
                  <a:cubicBezTo>
                    <a:pt x="34" y="0"/>
                    <a:pt x="40" y="10"/>
                    <a:pt x="39" y="20"/>
                  </a:cubicBezTo>
                  <a:cubicBezTo>
                    <a:pt x="17" y="29"/>
                    <a:pt x="0" y="10"/>
                    <a:pt x="26" y="0"/>
                  </a:cubicBezTo>
                  <a:close/>
                </a:path>
              </a:pathLst>
            </a:custGeom>
            <a:grpFill/>
            <a:ln>
              <a:noFill/>
            </a:ln>
          </p:spPr>
          <p:txBody>
            <a:bodyPr/>
            <a:lstStyle/>
            <a:p>
              <a:endParaRPr lang="en-US" sz="1799"/>
            </a:p>
          </p:txBody>
        </p:sp>
        <p:sp>
          <p:nvSpPr>
            <p:cNvPr id="9" name="Freeform 10">
              <a:extLst>
                <a:ext uri="{FF2B5EF4-FFF2-40B4-BE49-F238E27FC236}">
                  <a16:creationId xmlns:a16="http://schemas.microsoft.com/office/drawing/2014/main" id="{8B1E8DB8-017D-454E-849F-EE5742849FD4}"/>
                </a:ext>
              </a:extLst>
            </p:cNvPr>
            <p:cNvSpPr/>
            <p:nvPr/>
          </p:nvSpPr>
          <p:spPr bwMode="auto">
            <a:xfrm rot="5400000">
              <a:off x="11475034" y="77813"/>
              <a:ext cx="138242" cy="88130"/>
            </a:xfrm>
            <a:custGeom>
              <a:avLst/>
              <a:gdLst/>
              <a:ahLst/>
              <a:cxnLst/>
              <a:rect l="0" t="0" r="r" b="b"/>
              <a:pathLst>
                <a:path w="42" h="29">
                  <a:moveTo>
                    <a:pt x="22" y="0"/>
                  </a:moveTo>
                  <a:cubicBezTo>
                    <a:pt x="42" y="7"/>
                    <a:pt x="28" y="29"/>
                    <a:pt x="14" y="25"/>
                  </a:cubicBezTo>
                  <a:cubicBezTo>
                    <a:pt x="0" y="18"/>
                    <a:pt x="8" y="1"/>
                    <a:pt x="22" y="0"/>
                  </a:cubicBezTo>
                  <a:close/>
                </a:path>
              </a:pathLst>
            </a:custGeom>
            <a:grpFill/>
            <a:ln>
              <a:noFill/>
            </a:ln>
          </p:spPr>
          <p:txBody>
            <a:bodyPr/>
            <a:lstStyle/>
            <a:p>
              <a:endParaRPr lang="en-US" sz="1799"/>
            </a:p>
          </p:txBody>
        </p:sp>
        <p:sp>
          <p:nvSpPr>
            <p:cNvPr id="10" name="Freeform 15">
              <a:extLst>
                <a:ext uri="{FF2B5EF4-FFF2-40B4-BE49-F238E27FC236}">
                  <a16:creationId xmlns:a16="http://schemas.microsoft.com/office/drawing/2014/main" id="{16D80E5D-5099-41C4-A80A-1B1538C382FC}"/>
                </a:ext>
              </a:extLst>
            </p:cNvPr>
            <p:cNvSpPr/>
            <p:nvPr/>
          </p:nvSpPr>
          <p:spPr bwMode="auto">
            <a:xfrm rot="5400000">
              <a:off x="11478964" y="592010"/>
              <a:ext cx="121406" cy="72626"/>
            </a:xfrm>
            <a:custGeom>
              <a:avLst/>
              <a:gdLst/>
              <a:ahLst/>
              <a:cxnLst/>
              <a:rect l="0" t="0" r="r" b="b"/>
              <a:pathLst>
                <a:path w="37" h="24">
                  <a:moveTo>
                    <a:pt x="16" y="0"/>
                  </a:moveTo>
                  <a:cubicBezTo>
                    <a:pt x="37" y="6"/>
                    <a:pt x="30" y="20"/>
                    <a:pt x="11" y="24"/>
                  </a:cubicBezTo>
                  <a:cubicBezTo>
                    <a:pt x="0" y="17"/>
                    <a:pt x="5" y="3"/>
                    <a:pt x="16" y="0"/>
                  </a:cubicBezTo>
                  <a:close/>
                </a:path>
              </a:pathLst>
            </a:custGeom>
            <a:grpFill/>
            <a:ln>
              <a:noFill/>
            </a:ln>
          </p:spPr>
          <p:txBody>
            <a:bodyPr/>
            <a:lstStyle/>
            <a:p>
              <a:endParaRPr lang="en-US" sz="1799"/>
            </a:p>
          </p:txBody>
        </p:sp>
        <p:sp>
          <p:nvSpPr>
            <p:cNvPr id="11" name="Freeform 18">
              <a:extLst>
                <a:ext uri="{FF2B5EF4-FFF2-40B4-BE49-F238E27FC236}">
                  <a16:creationId xmlns:a16="http://schemas.microsoft.com/office/drawing/2014/main" id="{947751E1-E2F4-467E-B547-3BD4BAB7F560}"/>
                </a:ext>
              </a:extLst>
            </p:cNvPr>
            <p:cNvSpPr/>
            <p:nvPr/>
          </p:nvSpPr>
          <p:spPr bwMode="auto">
            <a:xfrm rot="5400000">
              <a:off x="11482378" y="335267"/>
              <a:ext cx="138242" cy="78339"/>
            </a:xfrm>
            <a:custGeom>
              <a:avLst/>
              <a:gdLst/>
              <a:ahLst/>
              <a:cxnLst/>
              <a:rect l="0" t="0" r="r" b="b"/>
              <a:pathLst>
                <a:path w="42" h="26">
                  <a:moveTo>
                    <a:pt x="6" y="6"/>
                  </a:moveTo>
                  <a:cubicBezTo>
                    <a:pt x="25" y="0"/>
                    <a:pt x="42" y="17"/>
                    <a:pt x="21" y="26"/>
                  </a:cubicBezTo>
                  <a:cubicBezTo>
                    <a:pt x="9" y="26"/>
                    <a:pt x="0" y="16"/>
                    <a:pt x="6" y="6"/>
                  </a:cubicBezTo>
                  <a:close/>
                </a:path>
              </a:pathLst>
            </a:custGeom>
            <a:grpFill/>
            <a:ln>
              <a:noFill/>
            </a:ln>
          </p:spPr>
          <p:txBody>
            <a:bodyPr/>
            <a:lstStyle/>
            <a:p>
              <a:endParaRPr lang="en-US" sz="1799"/>
            </a:p>
          </p:txBody>
        </p:sp>
        <p:sp>
          <p:nvSpPr>
            <p:cNvPr id="12" name="Freeform 19">
              <a:extLst>
                <a:ext uri="{FF2B5EF4-FFF2-40B4-BE49-F238E27FC236}">
                  <a16:creationId xmlns:a16="http://schemas.microsoft.com/office/drawing/2014/main" id="{55D8869B-B701-4268-9856-876345C8AE3F}"/>
                </a:ext>
              </a:extLst>
            </p:cNvPr>
            <p:cNvSpPr/>
            <p:nvPr/>
          </p:nvSpPr>
          <p:spPr bwMode="auto">
            <a:xfrm rot="5400000">
              <a:off x="11407714" y="2021691"/>
              <a:ext cx="124951" cy="69362"/>
            </a:xfrm>
            <a:custGeom>
              <a:avLst/>
              <a:gdLst/>
              <a:ahLst/>
              <a:cxnLst/>
              <a:rect l="0" t="0" r="r" b="b"/>
              <a:pathLst>
                <a:path w="38" h="23">
                  <a:moveTo>
                    <a:pt x="16" y="0"/>
                  </a:moveTo>
                  <a:cubicBezTo>
                    <a:pt x="38" y="8"/>
                    <a:pt x="31" y="18"/>
                    <a:pt x="10" y="23"/>
                  </a:cubicBezTo>
                  <a:cubicBezTo>
                    <a:pt x="0" y="16"/>
                    <a:pt x="4" y="3"/>
                    <a:pt x="16" y="0"/>
                  </a:cubicBezTo>
                  <a:close/>
                </a:path>
              </a:pathLst>
            </a:custGeom>
            <a:grpFill/>
            <a:ln>
              <a:noFill/>
            </a:ln>
          </p:spPr>
          <p:txBody>
            <a:bodyPr/>
            <a:lstStyle/>
            <a:p>
              <a:endParaRPr lang="en-US" sz="1799"/>
            </a:p>
          </p:txBody>
        </p:sp>
        <p:sp>
          <p:nvSpPr>
            <p:cNvPr id="13" name="Freeform 20">
              <a:extLst>
                <a:ext uri="{FF2B5EF4-FFF2-40B4-BE49-F238E27FC236}">
                  <a16:creationId xmlns:a16="http://schemas.microsoft.com/office/drawing/2014/main" id="{A25CA59C-849F-4CE4-A9B0-293F98DE2C7C}"/>
                </a:ext>
              </a:extLst>
            </p:cNvPr>
            <p:cNvSpPr/>
            <p:nvPr/>
          </p:nvSpPr>
          <p:spPr bwMode="auto">
            <a:xfrm rot="5400000">
              <a:off x="11414629" y="2272420"/>
              <a:ext cx="128495" cy="78339"/>
            </a:xfrm>
            <a:custGeom>
              <a:avLst/>
              <a:gdLst/>
              <a:ahLst/>
              <a:cxnLst/>
              <a:rect l="0" t="0" r="r" b="b"/>
              <a:pathLst>
                <a:path w="39" h="26">
                  <a:moveTo>
                    <a:pt x="24" y="0"/>
                  </a:moveTo>
                  <a:cubicBezTo>
                    <a:pt x="39" y="3"/>
                    <a:pt x="36" y="26"/>
                    <a:pt x="20" y="26"/>
                  </a:cubicBezTo>
                  <a:cubicBezTo>
                    <a:pt x="0" y="18"/>
                    <a:pt x="3" y="3"/>
                    <a:pt x="24" y="0"/>
                  </a:cubicBezTo>
                  <a:close/>
                </a:path>
              </a:pathLst>
            </a:custGeom>
            <a:grpFill/>
            <a:ln>
              <a:noFill/>
            </a:ln>
          </p:spPr>
          <p:txBody>
            <a:bodyPr/>
            <a:lstStyle/>
            <a:p>
              <a:endParaRPr lang="en-US" sz="1799"/>
            </a:p>
          </p:txBody>
        </p:sp>
        <p:sp>
          <p:nvSpPr>
            <p:cNvPr id="14" name="Freeform 22">
              <a:extLst>
                <a:ext uri="{FF2B5EF4-FFF2-40B4-BE49-F238E27FC236}">
                  <a16:creationId xmlns:a16="http://schemas.microsoft.com/office/drawing/2014/main" id="{FE000DB1-AAA1-4BFF-8F14-53624C2F9E0B}"/>
                </a:ext>
              </a:extLst>
            </p:cNvPr>
            <p:cNvSpPr/>
            <p:nvPr/>
          </p:nvSpPr>
          <p:spPr bwMode="auto">
            <a:xfrm rot="5400000">
              <a:off x="11426398" y="1049544"/>
              <a:ext cx="150648" cy="99554"/>
            </a:xfrm>
            <a:custGeom>
              <a:avLst/>
              <a:gdLst/>
              <a:ahLst/>
              <a:cxnLst/>
              <a:rect l="0" t="0" r="r" b="b"/>
              <a:pathLst>
                <a:path w="46" h="33">
                  <a:moveTo>
                    <a:pt x="26" y="0"/>
                  </a:moveTo>
                  <a:cubicBezTo>
                    <a:pt x="29" y="0"/>
                    <a:pt x="46" y="16"/>
                    <a:pt x="38" y="22"/>
                  </a:cubicBezTo>
                  <a:cubicBezTo>
                    <a:pt x="16" y="33"/>
                    <a:pt x="0" y="5"/>
                    <a:pt x="26" y="0"/>
                  </a:cubicBezTo>
                  <a:close/>
                </a:path>
              </a:pathLst>
            </a:custGeom>
            <a:grpFill/>
            <a:ln>
              <a:noFill/>
            </a:ln>
          </p:spPr>
          <p:txBody>
            <a:bodyPr/>
            <a:lstStyle/>
            <a:p>
              <a:endParaRPr lang="en-US" sz="1799"/>
            </a:p>
          </p:txBody>
        </p:sp>
        <p:sp>
          <p:nvSpPr>
            <p:cNvPr id="15" name="Freeform 23">
              <a:extLst>
                <a:ext uri="{FF2B5EF4-FFF2-40B4-BE49-F238E27FC236}">
                  <a16:creationId xmlns:a16="http://schemas.microsoft.com/office/drawing/2014/main" id="{5EEFBC14-7E5B-47B2-B5E3-E90991F89191}"/>
                </a:ext>
              </a:extLst>
            </p:cNvPr>
            <p:cNvSpPr/>
            <p:nvPr/>
          </p:nvSpPr>
          <p:spPr bwMode="auto">
            <a:xfrm rot="5400000">
              <a:off x="11440085" y="836978"/>
              <a:ext cx="134697" cy="81603"/>
            </a:xfrm>
            <a:custGeom>
              <a:avLst/>
              <a:gdLst/>
              <a:ahLst/>
              <a:cxnLst/>
              <a:rect l="0" t="0" r="r" b="b"/>
              <a:pathLst>
                <a:path w="41" h="27">
                  <a:moveTo>
                    <a:pt x="19" y="0"/>
                  </a:moveTo>
                  <a:cubicBezTo>
                    <a:pt x="41" y="10"/>
                    <a:pt x="28" y="27"/>
                    <a:pt x="8" y="20"/>
                  </a:cubicBezTo>
                  <a:cubicBezTo>
                    <a:pt x="0" y="8"/>
                    <a:pt x="7" y="2"/>
                    <a:pt x="19" y="0"/>
                  </a:cubicBezTo>
                  <a:close/>
                </a:path>
              </a:pathLst>
            </a:custGeom>
            <a:grpFill/>
            <a:ln>
              <a:noFill/>
            </a:ln>
          </p:spPr>
          <p:txBody>
            <a:bodyPr/>
            <a:lstStyle/>
            <a:p>
              <a:endParaRPr lang="en-US" sz="1799"/>
            </a:p>
          </p:txBody>
        </p:sp>
        <p:sp>
          <p:nvSpPr>
            <p:cNvPr id="16" name="Freeform 26">
              <a:extLst>
                <a:ext uri="{FF2B5EF4-FFF2-40B4-BE49-F238E27FC236}">
                  <a16:creationId xmlns:a16="http://schemas.microsoft.com/office/drawing/2014/main" id="{00AFF6E4-A34A-4FD3-8C57-BB96114822D1}"/>
                </a:ext>
              </a:extLst>
            </p:cNvPr>
            <p:cNvSpPr/>
            <p:nvPr/>
          </p:nvSpPr>
          <p:spPr bwMode="auto">
            <a:xfrm rot="5400000">
              <a:off x="11427309" y="1320685"/>
              <a:ext cx="127608" cy="78339"/>
            </a:xfrm>
            <a:custGeom>
              <a:avLst/>
              <a:gdLst/>
              <a:ahLst/>
              <a:cxnLst/>
              <a:rect l="0" t="0" r="r" b="b"/>
              <a:pathLst>
                <a:path w="39" h="26">
                  <a:moveTo>
                    <a:pt x="24" y="0"/>
                  </a:moveTo>
                  <a:cubicBezTo>
                    <a:pt x="39" y="2"/>
                    <a:pt x="36" y="26"/>
                    <a:pt x="20" y="25"/>
                  </a:cubicBezTo>
                  <a:cubicBezTo>
                    <a:pt x="0" y="18"/>
                    <a:pt x="3" y="3"/>
                    <a:pt x="24" y="0"/>
                  </a:cubicBezTo>
                  <a:close/>
                </a:path>
              </a:pathLst>
            </a:custGeom>
            <a:grpFill/>
            <a:ln>
              <a:noFill/>
            </a:ln>
          </p:spPr>
          <p:txBody>
            <a:bodyPr/>
            <a:lstStyle/>
            <a:p>
              <a:endParaRPr lang="en-US" sz="1799"/>
            </a:p>
          </p:txBody>
        </p:sp>
        <p:sp>
          <p:nvSpPr>
            <p:cNvPr id="17" name="Freeform 27">
              <a:extLst>
                <a:ext uri="{FF2B5EF4-FFF2-40B4-BE49-F238E27FC236}">
                  <a16:creationId xmlns:a16="http://schemas.microsoft.com/office/drawing/2014/main" id="{C63A8474-C075-4441-A0B3-52286EA50093}"/>
                </a:ext>
              </a:extLst>
            </p:cNvPr>
            <p:cNvSpPr/>
            <p:nvPr/>
          </p:nvSpPr>
          <p:spPr bwMode="auto">
            <a:xfrm rot="5400000">
              <a:off x="11407470" y="1778440"/>
              <a:ext cx="131153" cy="93843"/>
            </a:xfrm>
            <a:custGeom>
              <a:avLst/>
              <a:gdLst/>
              <a:ahLst/>
              <a:cxnLst/>
              <a:rect l="0" t="0" r="r" b="b"/>
              <a:pathLst>
                <a:path w="40" h="31">
                  <a:moveTo>
                    <a:pt x="22" y="0"/>
                  </a:moveTo>
                  <a:cubicBezTo>
                    <a:pt x="39" y="3"/>
                    <a:pt x="40" y="31"/>
                    <a:pt x="16" y="25"/>
                  </a:cubicBezTo>
                  <a:cubicBezTo>
                    <a:pt x="0" y="7"/>
                    <a:pt x="13" y="4"/>
                    <a:pt x="22" y="0"/>
                  </a:cubicBezTo>
                  <a:close/>
                </a:path>
              </a:pathLst>
            </a:custGeom>
            <a:grpFill/>
            <a:ln>
              <a:noFill/>
            </a:ln>
          </p:spPr>
          <p:txBody>
            <a:bodyPr/>
            <a:lstStyle/>
            <a:p>
              <a:endParaRPr lang="en-US" sz="1799"/>
            </a:p>
          </p:txBody>
        </p:sp>
        <p:sp>
          <p:nvSpPr>
            <p:cNvPr id="18" name="Freeform 28">
              <a:extLst>
                <a:ext uri="{FF2B5EF4-FFF2-40B4-BE49-F238E27FC236}">
                  <a16:creationId xmlns:a16="http://schemas.microsoft.com/office/drawing/2014/main" id="{35DA4698-A2ED-4512-8887-F12D3F14372A}"/>
                </a:ext>
              </a:extLst>
            </p:cNvPr>
            <p:cNvSpPr/>
            <p:nvPr/>
          </p:nvSpPr>
          <p:spPr bwMode="auto">
            <a:xfrm rot="5400000">
              <a:off x="11404869" y="1535195"/>
              <a:ext cx="127608" cy="69362"/>
            </a:xfrm>
            <a:custGeom>
              <a:avLst/>
              <a:gdLst/>
              <a:ahLst/>
              <a:cxnLst/>
              <a:rect l="0" t="0" r="r" b="b"/>
              <a:pathLst>
                <a:path w="39" h="23">
                  <a:moveTo>
                    <a:pt x="16" y="0"/>
                  </a:moveTo>
                  <a:cubicBezTo>
                    <a:pt x="39" y="7"/>
                    <a:pt x="31" y="17"/>
                    <a:pt x="11" y="23"/>
                  </a:cubicBezTo>
                  <a:cubicBezTo>
                    <a:pt x="0" y="16"/>
                    <a:pt x="4" y="2"/>
                    <a:pt x="16" y="0"/>
                  </a:cubicBezTo>
                  <a:close/>
                </a:path>
              </a:pathLst>
            </a:custGeom>
            <a:grpFill/>
            <a:ln>
              <a:noFill/>
            </a:ln>
          </p:spPr>
          <p:txBody>
            <a:bodyPr/>
            <a:lstStyle/>
            <a:p>
              <a:endParaRPr lang="en-US" sz="1799"/>
            </a:p>
          </p:txBody>
        </p:sp>
        <p:sp>
          <p:nvSpPr>
            <p:cNvPr id="19" name="Freeform 30">
              <a:extLst>
                <a:ext uri="{FF2B5EF4-FFF2-40B4-BE49-F238E27FC236}">
                  <a16:creationId xmlns:a16="http://schemas.microsoft.com/office/drawing/2014/main" id="{3358E118-D590-4E50-B21C-6CDAA1CCAFCB}"/>
                </a:ext>
              </a:extLst>
            </p:cNvPr>
            <p:cNvSpPr/>
            <p:nvPr/>
          </p:nvSpPr>
          <p:spPr bwMode="auto">
            <a:xfrm rot="5400000">
              <a:off x="11480119" y="1078297"/>
              <a:ext cx="9748" cy="5712"/>
            </a:xfrm>
            <a:custGeom>
              <a:avLst/>
              <a:gdLst/>
              <a:ahLst/>
              <a:cxnLst/>
              <a:rect l="0" t="0" r="r" b="b"/>
              <a:pathLst>
                <a:path w="3" h="2">
                  <a:moveTo>
                    <a:pt x="1" y="0"/>
                  </a:moveTo>
                  <a:cubicBezTo>
                    <a:pt x="2" y="1"/>
                    <a:pt x="3" y="2"/>
                    <a:pt x="2" y="2"/>
                  </a:cubicBezTo>
                  <a:cubicBezTo>
                    <a:pt x="1" y="2"/>
                    <a:pt x="0" y="1"/>
                    <a:pt x="1" y="0"/>
                  </a:cubicBezTo>
                  <a:close/>
                </a:path>
              </a:pathLst>
            </a:custGeom>
            <a:grpFill/>
            <a:ln>
              <a:noFill/>
            </a:ln>
          </p:spPr>
          <p:txBody>
            <a:bodyPr/>
            <a:lstStyle/>
            <a:p>
              <a:endParaRPr lang="en-US" sz="1799"/>
            </a:p>
          </p:txBody>
        </p:sp>
        <p:sp>
          <p:nvSpPr>
            <p:cNvPr id="20" name="Freeform 43">
              <a:extLst>
                <a:ext uri="{FF2B5EF4-FFF2-40B4-BE49-F238E27FC236}">
                  <a16:creationId xmlns:a16="http://schemas.microsoft.com/office/drawing/2014/main" id="{F1EE889E-60FF-423F-ADCB-6CBEE853A040}"/>
                </a:ext>
              </a:extLst>
            </p:cNvPr>
            <p:cNvSpPr/>
            <p:nvPr/>
          </p:nvSpPr>
          <p:spPr bwMode="auto">
            <a:xfrm rot="5400000">
              <a:off x="11194111" y="860614"/>
              <a:ext cx="143559" cy="75075"/>
            </a:xfrm>
            <a:custGeom>
              <a:avLst/>
              <a:gdLst/>
              <a:ahLst/>
              <a:cxnLst/>
              <a:rect l="0" t="0" r="r" b="b"/>
              <a:pathLst>
                <a:path w="44" h="25">
                  <a:moveTo>
                    <a:pt x="28" y="0"/>
                  </a:moveTo>
                  <a:cubicBezTo>
                    <a:pt x="44" y="2"/>
                    <a:pt x="38" y="22"/>
                    <a:pt x="25" y="25"/>
                  </a:cubicBezTo>
                  <a:cubicBezTo>
                    <a:pt x="0" y="25"/>
                    <a:pt x="9" y="5"/>
                    <a:pt x="28" y="0"/>
                  </a:cubicBezTo>
                  <a:close/>
                </a:path>
              </a:pathLst>
            </a:custGeom>
            <a:grpFill/>
            <a:ln>
              <a:noFill/>
            </a:ln>
          </p:spPr>
          <p:txBody>
            <a:bodyPr/>
            <a:lstStyle/>
            <a:p>
              <a:endParaRPr lang="en-US" sz="1799"/>
            </a:p>
          </p:txBody>
        </p:sp>
        <p:sp>
          <p:nvSpPr>
            <p:cNvPr id="21" name="Freeform 51">
              <a:extLst>
                <a:ext uri="{FF2B5EF4-FFF2-40B4-BE49-F238E27FC236}">
                  <a16:creationId xmlns:a16="http://schemas.microsoft.com/office/drawing/2014/main" id="{A4AA0634-0A7C-4A35-8EB7-775200F129FD}"/>
                </a:ext>
              </a:extLst>
            </p:cNvPr>
            <p:cNvSpPr/>
            <p:nvPr/>
          </p:nvSpPr>
          <p:spPr bwMode="auto">
            <a:xfrm rot="5400000">
              <a:off x="11167080" y="1015030"/>
              <a:ext cx="115202" cy="90579"/>
            </a:xfrm>
            <a:custGeom>
              <a:avLst/>
              <a:gdLst/>
              <a:ahLst/>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a:lstStyle/>
            <a:p>
              <a:endParaRPr lang="en-US" sz="1799"/>
            </a:p>
          </p:txBody>
        </p:sp>
        <p:sp>
          <p:nvSpPr>
            <p:cNvPr id="22" name="Freeform 52">
              <a:extLst>
                <a:ext uri="{FF2B5EF4-FFF2-40B4-BE49-F238E27FC236}">
                  <a16:creationId xmlns:a16="http://schemas.microsoft.com/office/drawing/2014/main" id="{EBA21558-CAC3-445C-8882-5D4A0C6D2A0E}"/>
                </a:ext>
              </a:extLst>
            </p:cNvPr>
            <p:cNvSpPr/>
            <p:nvPr/>
          </p:nvSpPr>
          <p:spPr bwMode="auto">
            <a:xfrm rot="5400000">
              <a:off x="11164085" y="450599"/>
              <a:ext cx="118747" cy="81603"/>
            </a:xfrm>
            <a:custGeom>
              <a:avLst/>
              <a:gdLst/>
              <a:ahLst/>
              <a:cxnLst/>
              <a:rect l="0" t="0" r="r" b="b"/>
              <a:pathLst>
                <a:path w="36" h="27">
                  <a:moveTo>
                    <a:pt x="21" y="0"/>
                  </a:moveTo>
                  <a:cubicBezTo>
                    <a:pt x="33" y="3"/>
                    <a:pt x="36" y="23"/>
                    <a:pt x="22" y="27"/>
                  </a:cubicBezTo>
                  <a:cubicBezTo>
                    <a:pt x="3" y="25"/>
                    <a:pt x="0" y="1"/>
                    <a:pt x="21" y="0"/>
                  </a:cubicBezTo>
                  <a:close/>
                </a:path>
              </a:pathLst>
            </a:custGeom>
            <a:grpFill/>
            <a:ln>
              <a:noFill/>
            </a:ln>
          </p:spPr>
          <p:txBody>
            <a:bodyPr/>
            <a:lstStyle/>
            <a:p>
              <a:endParaRPr lang="en-US" sz="1799"/>
            </a:p>
          </p:txBody>
        </p:sp>
        <p:sp>
          <p:nvSpPr>
            <p:cNvPr id="23" name="Freeform 53">
              <a:extLst>
                <a:ext uri="{FF2B5EF4-FFF2-40B4-BE49-F238E27FC236}">
                  <a16:creationId xmlns:a16="http://schemas.microsoft.com/office/drawing/2014/main" id="{2E9415F1-5D31-4C25-9E26-203EEF500877}"/>
                </a:ext>
              </a:extLst>
            </p:cNvPr>
            <p:cNvSpPr/>
            <p:nvPr/>
          </p:nvSpPr>
          <p:spPr bwMode="auto">
            <a:xfrm rot="5400000">
              <a:off x="11155166" y="1253803"/>
              <a:ext cx="127608" cy="79154"/>
            </a:xfrm>
            <a:custGeom>
              <a:avLst/>
              <a:gdLst/>
              <a:ahLst/>
              <a:cxnLst/>
              <a:rect l="0" t="0" r="r" b="b"/>
              <a:pathLst>
                <a:path w="39" h="26">
                  <a:moveTo>
                    <a:pt x="24" y="0"/>
                  </a:moveTo>
                  <a:cubicBezTo>
                    <a:pt x="39" y="3"/>
                    <a:pt x="36" y="26"/>
                    <a:pt x="20" y="26"/>
                  </a:cubicBezTo>
                  <a:cubicBezTo>
                    <a:pt x="0" y="18"/>
                    <a:pt x="3" y="3"/>
                    <a:pt x="24" y="0"/>
                  </a:cubicBezTo>
                  <a:close/>
                </a:path>
              </a:pathLst>
            </a:custGeom>
            <a:grpFill/>
            <a:ln>
              <a:noFill/>
            </a:ln>
          </p:spPr>
          <p:txBody>
            <a:bodyPr/>
            <a:lstStyle/>
            <a:p>
              <a:endParaRPr lang="en-US" sz="1799"/>
            </a:p>
          </p:txBody>
        </p:sp>
        <p:sp>
          <p:nvSpPr>
            <p:cNvPr id="24" name="Freeform 54">
              <a:extLst>
                <a:ext uri="{FF2B5EF4-FFF2-40B4-BE49-F238E27FC236}">
                  <a16:creationId xmlns:a16="http://schemas.microsoft.com/office/drawing/2014/main" id="{622FC1F6-879A-45BA-8752-08020C39CE29}"/>
                </a:ext>
              </a:extLst>
            </p:cNvPr>
            <p:cNvSpPr/>
            <p:nvPr/>
          </p:nvSpPr>
          <p:spPr bwMode="auto">
            <a:xfrm rot="5400000">
              <a:off x="11141013" y="614227"/>
              <a:ext cx="134697" cy="105266"/>
            </a:xfrm>
            <a:custGeom>
              <a:avLst/>
              <a:gdLst/>
              <a:ahLst/>
              <a:cxnLst/>
              <a:rect l="0" t="0" r="r" b="b"/>
              <a:pathLst>
                <a:path w="41" h="35">
                  <a:moveTo>
                    <a:pt x="28" y="2"/>
                  </a:moveTo>
                  <a:cubicBezTo>
                    <a:pt x="37" y="0"/>
                    <a:pt x="41" y="13"/>
                    <a:pt x="40" y="21"/>
                  </a:cubicBezTo>
                  <a:cubicBezTo>
                    <a:pt x="22" y="35"/>
                    <a:pt x="0" y="10"/>
                    <a:pt x="28" y="2"/>
                  </a:cubicBezTo>
                  <a:close/>
                </a:path>
              </a:pathLst>
            </a:custGeom>
            <a:grpFill/>
            <a:ln>
              <a:noFill/>
            </a:ln>
          </p:spPr>
          <p:txBody>
            <a:bodyPr/>
            <a:lstStyle/>
            <a:p>
              <a:endParaRPr lang="en-US" sz="1799"/>
            </a:p>
          </p:txBody>
        </p:sp>
        <p:sp>
          <p:nvSpPr>
            <p:cNvPr id="25" name="Freeform 55">
              <a:extLst>
                <a:ext uri="{FF2B5EF4-FFF2-40B4-BE49-F238E27FC236}">
                  <a16:creationId xmlns:a16="http://schemas.microsoft.com/office/drawing/2014/main" id="{BA09826C-58E2-48C5-9666-333326C2CA44}"/>
                </a:ext>
              </a:extLst>
            </p:cNvPr>
            <p:cNvSpPr/>
            <p:nvPr/>
          </p:nvSpPr>
          <p:spPr bwMode="auto">
            <a:xfrm rot="5400000">
              <a:off x="11155026" y="1463404"/>
              <a:ext cx="131153" cy="69362"/>
            </a:xfrm>
            <a:custGeom>
              <a:avLst/>
              <a:gdLst/>
              <a:ahLst/>
              <a:cxnLst/>
              <a:rect l="0" t="0" r="r" b="b"/>
              <a:pathLst>
                <a:path w="40" h="23">
                  <a:moveTo>
                    <a:pt x="24" y="0"/>
                  </a:moveTo>
                  <a:cubicBezTo>
                    <a:pt x="40" y="0"/>
                    <a:pt x="38" y="20"/>
                    <a:pt x="25" y="23"/>
                  </a:cubicBezTo>
                  <a:cubicBezTo>
                    <a:pt x="0" y="22"/>
                    <a:pt x="6" y="3"/>
                    <a:pt x="24" y="0"/>
                  </a:cubicBezTo>
                  <a:close/>
                </a:path>
              </a:pathLst>
            </a:custGeom>
            <a:grpFill/>
            <a:ln>
              <a:noFill/>
            </a:ln>
          </p:spPr>
          <p:txBody>
            <a:bodyPr/>
            <a:lstStyle/>
            <a:p>
              <a:endParaRPr lang="en-US" sz="1799"/>
            </a:p>
          </p:txBody>
        </p:sp>
        <p:sp>
          <p:nvSpPr>
            <p:cNvPr id="26" name="Freeform 56">
              <a:extLst>
                <a:ext uri="{FF2B5EF4-FFF2-40B4-BE49-F238E27FC236}">
                  <a16:creationId xmlns:a16="http://schemas.microsoft.com/office/drawing/2014/main" id="{A6D3555F-4EA1-4EA7-9D08-2D75CE51927B}"/>
                </a:ext>
              </a:extLst>
            </p:cNvPr>
            <p:cNvSpPr/>
            <p:nvPr/>
          </p:nvSpPr>
          <p:spPr bwMode="auto">
            <a:xfrm rot="5400000">
              <a:off x="11101585" y="2335317"/>
              <a:ext cx="128495" cy="72626"/>
            </a:xfrm>
            <a:custGeom>
              <a:avLst/>
              <a:gdLst/>
              <a:ahLst/>
              <a:cxnLst/>
              <a:rect l="0" t="0" r="r" b="b"/>
              <a:pathLst>
                <a:path w="39" h="24">
                  <a:moveTo>
                    <a:pt x="21" y="0"/>
                  </a:moveTo>
                  <a:cubicBezTo>
                    <a:pt x="37" y="0"/>
                    <a:pt x="39" y="23"/>
                    <a:pt x="22" y="24"/>
                  </a:cubicBezTo>
                  <a:cubicBezTo>
                    <a:pt x="7" y="22"/>
                    <a:pt x="0" y="5"/>
                    <a:pt x="21" y="0"/>
                  </a:cubicBezTo>
                  <a:close/>
                </a:path>
              </a:pathLst>
            </a:custGeom>
            <a:grpFill/>
            <a:ln>
              <a:noFill/>
            </a:ln>
          </p:spPr>
          <p:txBody>
            <a:bodyPr/>
            <a:lstStyle/>
            <a:p>
              <a:endParaRPr lang="en-US" sz="1799"/>
            </a:p>
          </p:txBody>
        </p:sp>
        <p:sp>
          <p:nvSpPr>
            <p:cNvPr id="27" name="Freeform 57">
              <a:extLst>
                <a:ext uri="{FF2B5EF4-FFF2-40B4-BE49-F238E27FC236}">
                  <a16:creationId xmlns:a16="http://schemas.microsoft.com/office/drawing/2014/main" id="{60FA20E8-EDAA-4310-B870-97807901AC18}"/>
                </a:ext>
              </a:extLst>
            </p:cNvPr>
            <p:cNvSpPr/>
            <p:nvPr/>
          </p:nvSpPr>
          <p:spPr bwMode="auto">
            <a:xfrm rot="5400000">
              <a:off x="11141175" y="1673149"/>
              <a:ext cx="140901" cy="93843"/>
            </a:xfrm>
            <a:custGeom>
              <a:avLst/>
              <a:gdLst/>
              <a:ahLst/>
              <a:cxnLst/>
              <a:rect l="0" t="0" r="r" b="b"/>
              <a:pathLst>
                <a:path w="43" h="31">
                  <a:moveTo>
                    <a:pt x="27" y="3"/>
                  </a:moveTo>
                  <a:cubicBezTo>
                    <a:pt x="35" y="0"/>
                    <a:pt x="43" y="17"/>
                    <a:pt x="40" y="23"/>
                  </a:cubicBezTo>
                  <a:cubicBezTo>
                    <a:pt x="21" y="31"/>
                    <a:pt x="0" y="15"/>
                    <a:pt x="27" y="3"/>
                  </a:cubicBezTo>
                  <a:close/>
                </a:path>
              </a:pathLst>
            </a:custGeom>
            <a:grpFill/>
            <a:ln>
              <a:noFill/>
            </a:ln>
          </p:spPr>
          <p:txBody>
            <a:bodyPr/>
            <a:lstStyle/>
            <a:p>
              <a:endParaRPr lang="en-US" sz="1799"/>
            </a:p>
          </p:txBody>
        </p:sp>
        <p:sp>
          <p:nvSpPr>
            <p:cNvPr id="28" name="Freeform 59">
              <a:extLst>
                <a:ext uri="{FF2B5EF4-FFF2-40B4-BE49-F238E27FC236}">
                  <a16:creationId xmlns:a16="http://schemas.microsoft.com/office/drawing/2014/main" id="{F5552AA2-C2AB-4D59-B6EF-E8E5EE110E52}"/>
                </a:ext>
              </a:extLst>
            </p:cNvPr>
            <p:cNvSpPr/>
            <p:nvPr/>
          </p:nvSpPr>
          <p:spPr bwMode="auto">
            <a:xfrm rot="5400000">
              <a:off x="11120625" y="255502"/>
              <a:ext cx="124063" cy="78339"/>
            </a:xfrm>
            <a:custGeom>
              <a:avLst/>
              <a:gdLst/>
              <a:ahLst/>
              <a:cxnLst/>
              <a:rect l="0" t="0" r="r" b="b"/>
              <a:pathLst>
                <a:path w="38" h="26">
                  <a:moveTo>
                    <a:pt x="22" y="0"/>
                  </a:moveTo>
                  <a:cubicBezTo>
                    <a:pt x="38" y="3"/>
                    <a:pt x="33" y="25"/>
                    <a:pt x="18" y="26"/>
                  </a:cubicBezTo>
                  <a:cubicBezTo>
                    <a:pt x="0" y="20"/>
                    <a:pt x="6" y="3"/>
                    <a:pt x="22" y="0"/>
                  </a:cubicBezTo>
                  <a:close/>
                </a:path>
              </a:pathLst>
            </a:custGeom>
            <a:grpFill/>
            <a:ln>
              <a:noFill/>
            </a:ln>
          </p:spPr>
          <p:txBody>
            <a:bodyPr/>
            <a:lstStyle/>
            <a:p>
              <a:endParaRPr lang="en-US" sz="1799"/>
            </a:p>
          </p:txBody>
        </p:sp>
        <p:sp>
          <p:nvSpPr>
            <p:cNvPr id="29" name="Freeform 60">
              <a:extLst>
                <a:ext uri="{FF2B5EF4-FFF2-40B4-BE49-F238E27FC236}">
                  <a16:creationId xmlns:a16="http://schemas.microsoft.com/office/drawing/2014/main" id="{0BA267D0-8F6B-4803-B948-70E29B4587EB}"/>
                </a:ext>
              </a:extLst>
            </p:cNvPr>
            <p:cNvSpPr/>
            <p:nvPr/>
          </p:nvSpPr>
          <p:spPr bwMode="auto">
            <a:xfrm rot="5400000">
              <a:off x="11115856" y="1902943"/>
              <a:ext cx="131153" cy="69362"/>
            </a:xfrm>
            <a:custGeom>
              <a:avLst/>
              <a:gdLst/>
              <a:ahLst/>
              <a:cxnLst/>
              <a:rect l="0" t="0" r="r" b="b"/>
              <a:pathLst>
                <a:path w="40" h="23">
                  <a:moveTo>
                    <a:pt x="24" y="0"/>
                  </a:moveTo>
                  <a:cubicBezTo>
                    <a:pt x="40" y="0"/>
                    <a:pt x="38" y="20"/>
                    <a:pt x="25" y="23"/>
                  </a:cubicBezTo>
                  <a:cubicBezTo>
                    <a:pt x="0" y="22"/>
                    <a:pt x="6" y="4"/>
                    <a:pt x="24" y="0"/>
                  </a:cubicBezTo>
                  <a:close/>
                </a:path>
              </a:pathLst>
            </a:custGeom>
            <a:grpFill/>
            <a:ln>
              <a:noFill/>
            </a:ln>
          </p:spPr>
          <p:txBody>
            <a:bodyPr/>
            <a:lstStyle/>
            <a:p>
              <a:endParaRPr lang="en-US" sz="1799"/>
            </a:p>
          </p:txBody>
        </p:sp>
        <p:sp>
          <p:nvSpPr>
            <p:cNvPr id="30" name="Freeform 61">
              <a:extLst>
                <a:ext uri="{FF2B5EF4-FFF2-40B4-BE49-F238E27FC236}">
                  <a16:creationId xmlns:a16="http://schemas.microsoft.com/office/drawing/2014/main" id="{86E372A3-B9F4-4FEE-8B96-D9AD879E214E}"/>
                </a:ext>
              </a:extLst>
            </p:cNvPr>
            <p:cNvSpPr/>
            <p:nvPr/>
          </p:nvSpPr>
          <p:spPr bwMode="auto">
            <a:xfrm rot="5400000">
              <a:off x="11082153" y="2137303"/>
              <a:ext cx="137356" cy="99554"/>
            </a:xfrm>
            <a:custGeom>
              <a:avLst/>
              <a:gdLst/>
              <a:ahLst/>
              <a:cxnLst/>
              <a:rect l="0" t="0" r="r" b="b"/>
              <a:pathLst>
                <a:path w="42" h="33">
                  <a:moveTo>
                    <a:pt x="25" y="1"/>
                  </a:moveTo>
                  <a:cubicBezTo>
                    <a:pt x="42" y="14"/>
                    <a:pt x="15" y="33"/>
                    <a:pt x="4" y="19"/>
                  </a:cubicBezTo>
                  <a:cubicBezTo>
                    <a:pt x="0" y="5"/>
                    <a:pt x="16" y="0"/>
                    <a:pt x="25" y="1"/>
                  </a:cubicBezTo>
                  <a:close/>
                </a:path>
              </a:pathLst>
            </a:custGeom>
            <a:grpFill/>
            <a:ln>
              <a:noFill/>
            </a:ln>
          </p:spPr>
          <p:txBody>
            <a:bodyPr/>
            <a:lstStyle/>
            <a:p>
              <a:endParaRPr lang="en-US" sz="1799"/>
            </a:p>
          </p:txBody>
        </p:sp>
        <p:sp>
          <p:nvSpPr>
            <p:cNvPr id="31" name="Freeform 5">
              <a:extLst>
                <a:ext uri="{FF2B5EF4-FFF2-40B4-BE49-F238E27FC236}">
                  <a16:creationId xmlns:a16="http://schemas.microsoft.com/office/drawing/2014/main" id="{FF0C4564-5DA6-4224-A8B7-85CE1323DE8F}"/>
                </a:ext>
              </a:extLst>
            </p:cNvPr>
            <p:cNvSpPr/>
            <p:nvPr/>
          </p:nvSpPr>
          <p:spPr bwMode="auto">
            <a:xfrm rot="5400000">
              <a:off x="11410824" y="2818299"/>
              <a:ext cx="121406" cy="81603"/>
            </a:xfrm>
            <a:custGeom>
              <a:avLst/>
              <a:gdLst/>
              <a:ahLst/>
              <a:cxnLst/>
              <a:rect l="0" t="0" r="r" b="b"/>
              <a:pathLst>
                <a:path w="37" h="27">
                  <a:moveTo>
                    <a:pt x="20" y="1"/>
                  </a:moveTo>
                  <a:cubicBezTo>
                    <a:pt x="31" y="1"/>
                    <a:pt x="37" y="24"/>
                    <a:pt x="22" y="27"/>
                  </a:cubicBezTo>
                  <a:cubicBezTo>
                    <a:pt x="2" y="27"/>
                    <a:pt x="0" y="0"/>
                    <a:pt x="20" y="1"/>
                  </a:cubicBezTo>
                  <a:close/>
                </a:path>
              </a:pathLst>
            </a:custGeom>
            <a:grpFill/>
            <a:ln>
              <a:noFill/>
            </a:ln>
          </p:spPr>
          <p:txBody>
            <a:bodyPr/>
            <a:lstStyle/>
            <a:p>
              <a:endParaRPr lang="en-US" sz="1799"/>
            </a:p>
          </p:txBody>
        </p:sp>
        <p:sp>
          <p:nvSpPr>
            <p:cNvPr id="32" name="Freeform 6">
              <a:extLst>
                <a:ext uri="{FF2B5EF4-FFF2-40B4-BE49-F238E27FC236}">
                  <a16:creationId xmlns:a16="http://schemas.microsoft.com/office/drawing/2014/main" id="{19F31D0D-C43D-4BB0-A13C-9524B84117D4}"/>
                </a:ext>
              </a:extLst>
            </p:cNvPr>
            <p:cNvSpPr/>
            <p:nvPr/>
          </p:nvSpPr>
          <p:spPr bwMode="auto">
            <a:xfrm rot="5400000">
              <a:off x="11391700" y="5088176"/>
              <a:ext cx="124063" cy="87315"/>
            </a:xfrm>
            <a:custGeom>
              <a:avLst/>
              <a:gdLst/>
              <a:ahLst/>
              <a:cxnLst/>
              <a:rect l="0" t="0" r="r" b="b"/>
              <a:pathLst>
                <a:path w="38" h="29">
                  <a:moveTo>
                    <a:pt x="12" y="3"/>
                  </a:moveTo>
                  <a:cubicBezTo>
                    <a:pt x="34" y="0"/>
                    <a:pt x="38" y="26"/>
                    <a:pt x="15" y="29"/>
                  </a:cubicBezTo>
                  <a:cubicBezTo>
                    <a:pt x="4" y="23"/>
                    <a:pt x="0" y="9"/>
                    <a:pt x="12" y="3"/>
                  </a:cubicBezTo>
                  <a:close/>
                </a:path>
              </a:pathLst>
            </a:custGeom>
            <a:grpFill/>
            <a:ln>
              <a:noFill/>
            </a:ln>
          </p:spPr>
          <p:txBody>
            <a:bodyPr/>
            <a:lstStyle/>
            <a:p>
              <a:endParaRPr lang="en-US" sz="1799"/>
            </a:p>
          </p:txBody>
        </p:sp>
        <p:sp>
          <p:nvSpPr>
            <p:cNvPr id="33" name="Freeform 7">
              <a:extLst>
                <a:ext uri="{FF2B5EF4-FFF2-40B4-BE49-F238E27FC236}">
                  <a16:creationId xmlns:a16="http://schemas.microsoft.com/office/drawing/2014/main" id="{6B32FB03-B0FE-4731-BE41-C59AFB49FBF5}"/>
                </a:ext>
              </a:extLst>
            </p:cNvPr>
            <p:cNvSpPr/>
            <p:nvPr/>
          </p:nvSpPr>
          <p:spPr bwMode="auto">
            <a:xfrm rot="5400000">
              <a:off x="11371127" y="2531128"/>
              <a:ext cx="138242" cy="100371"/>
            </a:xfrm>
            <a:custGeom>
              <a:avLst/>
              <a:gdLst/>
              <a:ahLst/>
              <a:cxnLst/>
              <a:rect l="0" t="0" r="r" b="b"/>
              <a:pathLst>
                <a:path w="42" h="33">
                  <a:moveTo>
                    <a:pt x="25" y="1"/>
                  </a:moveTo>
                  <a:cubicBezTo>
                    <a:pt x="42" y="14"/>
                    <a:pt x="15" y="33"/>
                    <a:pt x="4" y="19"/>
                  </a:cubicBezTo>
                  <a:cubicBezTo>
                    <a:pt x="0" y="6"/>
                    <a:pt x="15" y="0"/>
                    <a:pt x="25" y="1"/>
                  </a:cubicBezTo>
                  <a:close/>
                </a:path>
              </a:pathLst>
            </a:custGeom>
            <a:grpFill/>
            <a:ln>
              <a:noFill/>
            </a:ln>
          </p:spPr>
          <p:txBody>
            <a:bodyPr/>
            <a:lstStyle/>
            <a:p>
              <a:endParaRPr lang="en-US" sz="1799"/>
            </a:p>
          </p:txBody>
        </p:sp>
        <p:sp>
          <p:nvSpPr>
            <p:cNvPr id="34" name="Freeform 8">
              <a:extLst>
                <a:ext uri="{FF2B5EF4-FFF2-40B4-BE49-F238E27FC236}">
                  <a16:creationId xmlns:a16="http://schemas.microsoft.com/office/drawing/2014/main" id="{BDD5B6F0-1E17-4DCD-AE5F-ED8C48892FEF}"/>
                </a:ext>
              </a:extLst>
            </p:cNvPr>
            <p:cNvSpPr/>
            <p:nvPr/>
          </p:nvSpPr>
          <p:spPr bwMode="auto">
            <a:xfrm rot="5400000">
              <a:off x="11401349" y="4735882"/>
              <a:ext cx="131153" cy="88130"/>
            </a:xfrm>
            <a:custGeom>
              <a:avLst/>
              <a:gdLst/>
              <a:ahLst/>
              <a:cxnLst/>
              <a:rect l="0" t="0" r="r" b="b"/>
              <a:pathLst>
                <a:path w="40" h="29">
                  <a:moveTo>
                    <a:pt x="26" y="0"/>
                  </a:moveTo>
                  <a:cubicBezTo>
                    <a:pt x="34" y="0"/>
                    <a:pt x="40" y="10"/>
                    <a:pt x="39" y="20"/>
                  </a:cubicBezTo>
                  <a:cubicBezTo>
                    <a:pt x="17" y="29"/>
                    <a:pt x="0" y="10"/>
                    <a:pt x="26" y="0"/>
                  </a:cubicBezTo>
                  <a:close/>
                </a:path>
              </a:pathLst>
            </a:custGeom>
            <a:grpFill/>
            <a:ln>
              <a:noFill/>
            </a:ln>
          </p:spPr>
          <p:txBody>
            <a:bodyPr/>
            <a:lstStyle/>
            <a:p>
              <a:endParaRPr lang="en-US" sz="1799"/>
            </a:p>
          </p:txBody>
        </p:sp>
        <p:sp>
          <p:nvSpPr>
            <p:cNvPr id="35" name="Freeform 9">
              <a:extLst>
                <a:ext uri="{FF2B5EF4-FFF2-40B4-BE49-F238E27FC236}">
                  <a16:creationId xmlns:a16="http://schemas.microsoft.com/office/drawing/2014/main" id="{0290BE17-E89B-4AF9-B3F6-AF4884D52467}"/>
                </a:ext>
              </a:extLst>
            </p:cNvPr>
            <p:cNvSpPr/>
            <p:nvPr/>
          </p:nvSpPr>
          <p:spPr bwMode="auto">
            <a:xfrm rot="5400000">
              <a:off x="11409487" y="4455410"/>
              <a:ext cx="121406" cy="88130"/>
            </a:xfrm>
            <a:custGeom>
              <a:avLst/>
              <a:gdLst/>
              <a:ahLst/>
              <a:cxnLst/>
              <a:rect l="0" t="0" r="r" b="b"/>
              <a:pathLst>
                <a:path w="37" h="29">
                  <a:moveTo>
                    <a:pt x="18" y="4"/>
                  </a:moveTo>
                  <a:cubicBezTo>
                    <a:pt x="35" y="0"/>
                    <a:pt x="37" y="28"/>
                    <a:pt x="22" y="29"/>
                  </a:cubicBezTo>
                  <a:cubicBezTo>
                    <a:pt x="7" y="28"/>
                    <a:pt x="0" y="14"/>
                    <a:pt x="18" y="4"/>
                  </a:cubicBezTo>
                  <a:close/>
                </a:path>
              </a:pathLst>
            </a:custGeom>
            <a:grpFill/>
            <a:ln>
              <a:noFill/>
            </a:ln>
          </p:spPr>
          <p:txBody>
            <a:bodyPr/>
            <a:lstStyle/>
            <a:p>
              <a:endParaRPr lang="en-US" sz="1799"/>
            </a:p>
          </p:txBody>
        </p:sp>
        <p:sp>
          <p:nvSpPr>
            <p:cNvPr id="36" name="Freeform 11">
              <a:extLst>
                <a:ext uri="{FF2B5EF4-FFF2-40B4-BE49-F238E27FC236}">
                  <a16:creationId xmlns:a16="http://schemas.microsoft.com/office/drawing/2014/main" id="{85F63089-F77F-4F02-8417-AAC1847FBCA7}"/>
                </a:ext>
              </a:extLst>
            </p:cNvPr>
            <p:cNvSpPr/>
            <p:nvPr/>
          </p:nvSpPr>
          <p:spPr bwMode="auto">
            <a:xfrm rot="5400000">
              <a:off x="11369848" y="4194178"/>
              <a:ext cx="143559" cy="102819"/>
            </a:xfrm>
            <a:custGeom>
              <a:avLst/>
              <a:gdLst/>
              <a:ahLst/>
              <a:cxnLst/>
              <a:rect l="0" t="0" r="r" b="b"/>
              <a:pathLst>
                <a:path w="44" h="34">
                  <a:moveTo>
                    <a:pt x="31" y="1"/>
                  </a:moveTo>
                  <a:cubicBezTo>
                    <a:pt x="39" y="0"/>
                    <a:pt x="44" y="12"/>
                    <a:pt x="42" y="19"/>
                  </a:cubicBezTo>
                  <a:cubicBezTo>
                    <a:pt x="25" y="34"/>
                    <a:pt x="0" y="8"/>
                    <a:pt x="31" y="1"/>
                  </a:cubicBezTo>
                  <a:close/>
                </a:path>
              </a:pathLst>
            </a:custGeom>
            <a:grpFill/>
            <a:ln>
              <a:noFill/>
            </a:ln>
          </p:spPr>
          <p:txBody>
            <a:bodyPr/>
            <a:lstStyle/>
            <a:p>
              <a:endParaRPr lang="en-US" sz="1799"/>
            </a:p>
          </p:txBody>
        </p:sp>
        <p:sp>
          <p:nvSpPr>
            <p:cNvPr id="37" name="Freeform 12">
              <a:extLst>
                <a:ext uri="{FF2B5EF4-FFF2-40B4-BE49-F238E27FC236}">
                  <a16:creationId xmlns:a16="http://schemas.microsoft.com/office/drawing/2014/main" id="{7B01CD5E-570F-4CBF-9904-94F30D928C54}"/>
                </a:ext>
              </a:extLst>
            </p:cNvPr>
            <p:cNvSpPr/>
            <p:nvPr/>
          </p:nvSpPr>
          <p:spPr bwMode="auto">
            <a:xfrm rot="5400000">
              <a:off x="11381624" y="3691697"/>
              <a:ext cx="134697" cy="81603"/>
            </a:xfrm>
            <a:custGeom>
              <a:avLst/>
              <a:gdLst/>
              <a:ahLst/>
              <a:cxnLst/>
              <a:rect l="0" t="0" r="r" b="b"/>
              <a:pathLst>
                <a:path w="41" h="27">
                  <a:moveTo>
                    <a:pt x="22" y="0"/>
                  </a:moveTo>
                  <a:cubicBezTo>
                    <a:pt x="41" y="12"/>
                    <a:pt x="24" y="27"/>
                    <a:pt x="8" y="20"/>
                  </a:cubicBezTo>
                  <a:cubicBezTo>
                    <a:pt x="0" y="7"/>
                    <a:pt x="8" y="0"/>
                    <a:pt x="22" y="0"/>
                  </a:cubicBezTo>
                  <a:close/>
                </a:path>
              </a:pathLst>
            </a:custGeom>
            <a:grpFill/>
            <a:ln>
              <a:noFill/>
            </a:ln>
          </p:spPr>
          <p:txBody>
            <a:bodyPr/>
            <a:lstStyle/>
            <a:p>
              <a:endParaRPr lang="en-US" sz="1799"/>
            </a:p>
          </p:txBody>
        </p:sp>
        <p:sp>
          <p:nvSpPr>
            <p:cNvPr id="38" name="Freeform 13">
              <a:extLst>
                <a:ext uri="{FF2B5EF4-FFF2-40B4-BE49-F238E27FC236}">
                  <a16:creationId xmlns:a16="http://schemas.microsoft.com/office/drawing/2014/main" id="{7EE6A672-2915-4B03-99A9-9364D5F1521E}"/>
                </a:ext>
              </a:extLst>
            </p:cNvPr>
            <p:cNvSpPr/>
            <p:nvPr/>
          </p:nvSpPr>
          <p:spPr bwMode="auto">
            <a:xfrm rot="5400000">
              <a:off x="11417787" y="3075050"/>
              <a:ext cx="124951" cy="69362"/>
            </a:xfrm>
            <a:custGeom>
              <a:avLst/>
              <a:gdLst/>
              <a:ahLst/>
              <a:cxnLst/>
              <a:rect l="0" t="0" r="r" b="b"/>
              <a:pathLst>
                <a:path w="38" h="23">
                  <a:moveTo>
                    <a:pt x="26" y="0"/>
                  </a:moveTo>
                  <a:cubicBezTo>
                    <a:pt x="38" y="0"/>
                    <a:pt x="37" y="20"/>
                    <a:pt x="25" y="23"/>
                  </a:cubicBezTo>
                  <a:cubicBezTo>
                    <a:pt x="0" y="23"/>
                    <a:pt x="5" y="1"/>
                    <a:pt x="26" y="0"/>
                  </a:cubicBezTo>
                  <a:close/>
                </a:path>
              </a:pathLst>
            </a:custGeom>
            <a:grpFill/>
            <a:ln>
              <a:noFill/>
            </a:ln>
          </p:spPr>
          <p:txBody>
            <a:bodyPr/>
            <a:lstStyle/>
            <a:p>
              <a:endParaRPr lang="en-US" sz="1799"/>
            </a:p>
          </p:txBody>
        </p:sp>
        <p:sp>
          <p:nvSpPr>
            <p:cNvPr id="39" name="Freeform 14">
              <a:extLst>
                <a:ext uri="{FF2B5EF4-FFF2-40B4-BE49-F238E27FC236}">
                  <a16:creationId xmlns:a16="http://schemas.microsoft.com/office/drawing/2014/main" id="{2136B643-14E1-443A-BC1C-06ADAE65C30F}"/>
                </a:ext>
              </a:extLst>
            </p:cNvPr>
            <p:cNvSpPr/>
            <p:nvPr/>
          </p:nvSpPr>
          <p:spPr bwMode="auto">
            <a:xfrm rot="5400000">
              <a:off x="11376729" y="3335597"/>
              <a:ext cx="134697" cy="84866"/>
            </a:xfrm>
            <a:custGeom>
              <a:avLst/>
              <a:gdLst/>
              <a:ahLst/>
              <a:cxnLst/>
              <a:rect l="0" t="0" r="r" b="b"/>
              <a:pathLst>
                <a:path w="41" h="28">
                  <a:moveTo>
                    <a:pt x="26" y="1"/>
                  </a:moveTo>
                  <a:cubicBezTo>
                    <a:pt x="34" y="0"/>
                    <a:pt x="41" y="12"/>
                    <a:pt x="39" y="20"/>
                  </a:cubicBezTo>
                  <a:cubicBezTo>
                    <a:pt x="17" y="28"/>
                    <a:pt x="0" y="12"/>
                    <a:pt x="26" y="1"/>
                  </a:cubicBezTo>
                  <a:close/>
                </a:path>
              </a:pathLst>
            </a:custGeom>
            <a:grpFill/>
            <a:ln>
              <a:noFill/>
            </a:ln>
          </p:spPr>
          <p:txBody>
            <a:bodyPr/>
            <a:lstStyle/>
            <a:p>
              <a:endParaRPr lang="en-US" sz="1799"/>
            </a:p>
          </p:txBody>
        </p:sp>
        <p:sp>
          <p:nvSpPr>
            <p:cNvPr id="40" name="Freeform 16">
              <a:extLst>
                <a:ext uri="{FF2B5EF4-FFF2-40B4-BE49-F238E27FC236}">
                  <a16:creationId xmlns:a16="http://schemas.microsoft.com/office/drawing/2014/main" id="{867FA393-4F37-4E1A-870B-F96775FAB7E8}"/>
                </a:ext>
              </a:extLst>
            </p:cNvPr>
            <p:cNvSpPr/>
            <p:nvPr/>
          </p:nvSpPr>
          <p:spPr bwMode="auto">
            <a:xfrm rot="5400000">
              <a:off x="11360464" y="3934729"/>
              <a:ext cx="143559" cy="97107"/>
            </a:xfrm>
            <a:custGeom>
              <a:avLst/>
              <a:gdLst/>
              <a:ahLst/>
              <a:cxnLst/>
              <a:rect l="0" t="0" r="r" b="b"/>
              <a:pathLst>
                <a:path w="44" h="32">
                  <a:moveTo>
                    <a:pt x="31" y="1"/>
                  </a:moveTo>
                  <a:cubicBezTo>
                    <a:pt x="40" y="0"/>
                    <a:pt x="44" y="8"/>
                    <a:pt x="43" y="15"/>
                  </a:cubicBezTo>
                  <a:cubicBezTo>
                    <a:pt x="29" y="32"/>
                    <a:pt x="0" y="6"/>
                    <a:pt x="31" y="1"/>
                  </a:cubicBezTo>
                  <a:close/>
                </a:path>
              </a:pathLst>
            </a:custGeom>
            <a:grpFill/>
            <a:ln>
              <a:noFill/>
            </a:ln>
          </p:spPr>
          <p:txBody>
            <a:bodyPr/>
            <a:lstStyle/>
            <a:p>
              <a:endParaRPr lang="en-US" sz="1799"/>
            </a:p>
          </p:txBody>
        </p:sp>
        <p:sp>
          <p:nvSpPr>
            <p:cNvPr id="41" name="Freeform 17">
              <a:extLst>
                <a:ext uri="{FF2B5EF4-FFF2-40B4-BE49-F238E27FC236}">
                  <a16:creationId xmlns:a16="http://schemas.microsoft.com/office/drawing/2014/main" id="{E225A1BE-FAD2-4764-A7E4-A6DA07D0573B}"/>
                </a:ext>
              </a:extLst>
            </p:cNvPr>
            <p:cNvSpPr/>
            <p:nvPr/>
          </p:nvSpPr>
          <p:spPr bwMode="auto">
            <a:xfrm rot="5400000">
              <a:off x="11395443" y="5347417"/>
              <a:ext cx="94821" cy="69362"/>
            </a:xfrm>
            <a:custGeom>
              <a:avLst/>
              <a:gdLst/>
              <a:ahLst/>
              <a:cxnLst/>
              <a:rect l="0" t="0" r="r" b="b"/>
              <a:pathLst>
                <a:path w="29" h="23">
                  <a:moveTo>
                    <a:pt x="13" y="0"/>
                  </a:moveTo>
                  <a:cubicBezTo>
                    <a:pt x="27" y="0"/>
                    <a:pt x="29" y="22"/>
                    <a:pt x="13" y="23"/>
                  </a:cubicBezTo>
                  <a:cubicBezTo>
                    <a:pt x="2" y="22"/>
                    <a:pt x="0" y="2"/>
                    <a:pt x="13" y="0"/>
                  </a:cubicBezTo>
                  <a:close/>
                </a:path>
              </a:pathLst>
            </a:custGeom>
            <a:grpFill/>
            <a:ln>
              <a:noFill/>
            </a:ln>
          </p:spPr>
          <p:txBody>
            <a:bodyPr/>
            <a:lstStyle/>
            <a:p>
              <a:endParaRPr lang="en-US" sz="1799"/>
            </a:p>
          </p:txBody>
        </p:sp>
        <p:sp>
          <p:nvSpPr>
            <p:cNvPr id="42" name="Freeform 21">
              <a:extLst>
                <a:ext uri="{FF2B5EF4-FFF2-40B4-BE49-F238E27FC236}">
                  <a16:creationId xmlns:a16="http://schemas.microsoft.com/office/drawing/2014/main" id="{25D65388-C7E0-4C07-822A-03C5009C6D1E}"/>
                </a:ext>
              </a:extLst>
            </p:cNvPr>
            <p:cNvSpPr/>
            <p:nvPr/>
          </p:nvSpPr>
          <p:spPr bwMode="auto">
            <a:xfrm rot="5400000">
              <a:off x="11343434" y="5658571"/>
              <a:ext cx="140901" cy="102819"/>
            </a:xfrm>
            <a:custGeom>
              <a:avLst/>
              <a:gdLst/>
              <a:ahLst/>
              <a:cxnLst/>
              <a:rect l="0" t="0" r="r" b="b"/>
              <a:pathLst>
                <a:path w="43" h="34">
                  <a:moveTo>
                    <a:pt x="24" y="0"/>
                  </a:moveTo>
                  <a:cubicBezTo>
                    <a:pt x="43" y="3"/>
                    <a:pt x="28" y="34"/>
                    <a:pt x="14" y="23"/>
                  </a:cubicBezTo>
                  <a:cubicBezTo>
                    <a:pt x="0" y="28"/>
                    <a:pt x="4" y="5"/>
                    <a:pt x="24" y="0"/>
                  </a:cubicBezTo>
                  <a:close/>
                </a:path>
              </a:pathLst>
            </a:custGeom>
            <a:grpFill/>
            <a:ln>
              <a:noFill/>
            </a:ln>
          </p:spPr>
          <p:txBody>
            <a:bodyPr/>
            <a:lstStyle/>
            <a:p>
              <a:endParaRPr lang="en-US" sz="1799"/>
            </a:p>
          </p:txBody>
        </p:sp>
        <p:sp>
          <p:nvSpPr>
            <p:cNvPr id="43" name="Freeform 25">
              <a:extLst>
                <a:ext uri="{FF2B5EF4-FFF2-40B4-BE49-F238E27FC236}">
                  <a16:creationId xmlns:a16="http://schemas.microsoft.com/office/drawing/2014/main" id="{E1D79822-C494-449C-B439-F437DAD4F218}"/>
                </a:ext>
              </a:extLst>
            </p:cNvPr>
            <p:cNvSpPr/>
            <p:nvPr/>
          </p:nvSpPr>
          <p:spPr bwMode="auto">
            <a:xfrm rot="5400000">
              <a:off x="11324095" y="6423833"/>
              <a:ext cx="134697" cy="93843"/>
            </a:xfrm>
            <a:custGeom>
              <a:avLst/>
              <a:gdLst/>
              <a:ahLst/>
              <a:cxnLst/>
              <a:rect l="0" t="0" r="r" b="b"/>
              <a:pathLst>
                <a:path w="41" h="31">
                  <a:moveTo>
                    <a:pt x="23" y="0"/>
                  </a:moveTo>
                  <a:cubicBezTo>
                    <a:pt x="40" y="1"/>
                    <a:pt x="41" y="31"/>
                    <a:pt x="17" y="25"/>
                  </a:cubicBezTo>
                  <a:cubicBezTo>
                    <a:pt x="0" y="7"/>
                    <a:pt x="17" y="4"/>
                    <a:pt x="23" y="0"/>
                  </a:cubicBezTo>
                  <a:close/>
                </a:path>
              </a:pathLst>
            </a:custGeom>
            <a:grpFill/>
            <a:ln>
              <a:noFill/>
            </a:ln>
          </p:spPr>
          <p:txBody>
            <a:bodyPr/>
            <a:lstStyle/>
            <a:p>
              <a:endParaRPr lang="en-US" sz="1799"/>
            </a:p>
          </p:txBody>
        </p:sp>
        <p:sp>
          <p:nvSpPr>
            <p:cNvPr id="44" name="Freeform 29">
              <a:extLst>
                <a:ext uri="{FF2B5EF4-FFF2-40B4-BE49-F238E27FC236}">
                  <a16:creationId xmlns:a16="http://schemas.microsoft.com/office/drawing/2014/main" id="{CDB324E5-E8D9-40E3-BAB4-1F87E67E4F46}"/>
                </a:ext>
              </a:extLst>
            </p:cNvPr>
            <p:cNvSpPr/>
            <p:nvPr/>
          </p:nvSpPr>
          <p:spPr bwMode="auto">
            <a:xfrm rot="5400000">
              <a:off x="11324317" y="5897278"/>
              <a:ext cx="118747" cy="120771"/>
            </a:xfrm>
            <a:custGeom>
              <a:avLst/>
              <a:gdLst/>
              <a:ahLst/>
              <a:cxnLst/>
              <a:rect l="0" t="0" r="r" b="b"/>
              <a:pathLst>
                <a:path w="36" h="40">
                  <a:moveTo>
                    <a:pt x="16" y="4"/>
                  </a:moveTo>
                  <a:cubicBezTo>
                    <a:pt x="36" y="5"/>
                    <a:pt x="33" y="0"/>
                    <a:pt x="34" y="15"/>
                  </a:cubicBezTo>
                  <a:cubicBezTo>
                    <a:pt x="34" y="40"/>
                    <a:pt x="0" y="22"/>
                    <a:pt x="16" y="4"/>
                  </a:cubicBezTo>
                  <a:close/>
                </a:path>
              </a:pathLst>
            </a:custGeom>
            <a:grpFill/>
            <a:ln>
              <a:noFill/>
            </a:ln>
          </p:spPr>
          <p:txBody>
            <a:bodyPr/>
            <a:lstStyle/>
            <a:p>
              <a:endParaRPr lang="en-US" sz="1799"/>
            </a:p>
          </p:txBody>
        </p:sp>
        <p:sp>
          <p:nvSpPr>
            <p:cNvPr id="45" name="Freeform 31">
              <a:extLst>
                <a:ext uri="{FF2B5EF4-FFF2-40B4-BE49-F238E27FC236}">
                  <a16:creationId xmlns:a16="http://schemas.microsoft.com/office/drawing/2014/main" id="{15404AB3-12EB-462E-85A2-AF4A7E91D729}"/>
                </a:ext>
              </a:extLst>
            </p:cNvPr>
            <p:cNvSpPr/>
            <p:nvPr/>
          </p:nvSpPr>
          <p:spPr bwMode="auto">
            <a:xfrm rot="5400000">
              <a:off x="11356013" y="6183127"/>
              <a:ext cx="131153" cy="72626"/>
            </a:xfrm>
            <a:custGeom>
              <a:avLst/>
              <a:gdLst/>
              <a:ahLst/>
              <a:cxnLst/>
              <a:rect l="0" t="0" r="r" b="b"/>
              <a:pathLst>
                <a:path w="40" h="24">
                  <a:moveTo>
                    <a:pt x="24" y="0"/>
                  </a:moveTo>
                  <a:cubicBezTo>
                    <a:pt x="40" y="0"/>
                    <a:pt x="38" y="20"/>
                    <a:pt x="25" y="24"/>
                  </a:cubicBezTo>
                  <a:cubicBezTo>
                    <a:pt x="0" y="22"/>
                    <a:pt x="6" y="4"/>
                    <a:pt x="24" y="0"/>
                  </a:cubicBezTo>
                  <a:close/>
                </a:path>
              </a:pathLst>
            </a:custGeom>
            <a:grpFill/>
            <a:ln>
              <a:noFill/>
            </a:ln>
          </p:spPr>
          <p:txBody>
            <a:bodyPr/>
            <a:lstStyle/>
            <a:p>
              <a:endParaRPr lang="en-US" sz="1799"/>
            </a:p>
          </p:txBody>
        </p:sp>
        <p:sp>
          <p:nvSpPr>
            <p:cNvPr id="46" name="Freeform 32">
              <a:extLst>
                <a:ext uri="{FF2B5EF4-FFF2-40B4-BE49-F238E27FC236}">
                  <a16:creationId xmlns:a16="http://schemas.microsoft.com/office/drawing/2014/main" id="{228021CB-53B3-4BCC-A14C-0B6951FC971F}"/>
                </a:ext>
              </a:extLst>
            </p:cNvPr>
            <p:cNvSpPr/>
            <p:nvPr/>
          </p:nvSpPr>
          <p:spPr bwMode="auto">
            <a:xfrm rot="5400000">
              <a:off x="11104198" y="3296179"/>
              <a:ext cx="144445" cy="106083"/>
            </a:xfrm>
            <a:custGeom>
              <a:avLst/>
              <a:gdLst/>
              <a:ahLst/>
              <a:cxnLst/>
              <a:rect l="0" t="0" r="r" b="b"/>
              <a:pathLst>
                <a:path w="44" h="35">
                  <a:moveTo>
                    <a:pt x="28" y="0"/>
                  </a:moveTo>
                  <a:cubicBezTo>
                    <a:pt x="36" y="1"/>
                    <a:pt x="44" y="12"/>
                    <a:pt x="42" y="21"/>
                  </a:cubicBezTo>
                  <a:cubicBezTo>
                    <a:pt x="23" y="35"/>
                    <a:pt x="0" y="7"/>
                    <a:pt x="28" y="0"/>
                  </a:cubicBezTo>
                  <a:close/>
                </a:path>
              </a:pathLst>
            </a:custGeom>
            <a:grpFill/>
            <a:ln>
              <a:noFill/>
            </a:ln>
          </p:spPr>
          <p:txBody>
            <a:bodyPr/>
            <a:lstStyle/>
            <a:p>
              <a:endParaRPr lang="en-US" sz="1799"/>
            </a:p>
          </p:txBody>
        </p:sp>
        <p:sp>
          <p:nvSpPr>
            <p:cNvPr id="47" name="Freeform 33">
              <a:extLst>
                <a:ext uri="{FF2B5EF4-FFF2-40B4-BE49-F238E27FC236}">
                  <a16:creationId xmlns:a16="http://schemas.microsoft.com/office/drawing/2014/main" id="{B353D0BC-00A6-4EA4-9311-9FCB88CC2021}"/>
                </a:ext>
              </a:extLst>
            </p:cNvPr>
            <p:cNvSpPr/>
            <p:nvPr/>
          </p:nvSpPr>
          <p:spPr bwMode="auto">
            <a:xfrm rot="5400000">
              <a:off x="11134111" y="4387490"/>
              <a:ext cx="151535" cy="75075"/>
            </a:xfrm>
            <a:custGeom>
              <a:avLst/>
              <a:gdLst/>
              <a:ahLst/>
              <a:cxnLst/>
              <a:rect l="0" t="0" r="r" b="b"/>
              <a:pathLst>
                <a:path w="46" h="25">
                  <a:moveTo>
                    <a:pt x="23" y="0"/>
                  </a:moveTo>
                  <a:cubicBezTo>
                    <a:pt x="32" y="1"/>
                    <a:pt x="46" y="21"/>
                    <a:pt x="29" y="25"/>
                  </a:cubicBezTo>
                  <a:cubicBezTo>
                    <a:pt x="10" y="23"/>
                    <a:pt x="0" y="9"/>
                    <a:pt x="23" y="0"/>
                  </a:cubicBezTo>
                  <a:close/>
                </a:path>
              </a:pathLst>
            </a:custGeom>
            <a:grpFill/>
            <a:ln>
              <a:noFill/>
            </a:ln>
          </p:spPr>
          <p:txBody>
            <a:bodyPr/>
            <a:lstStyle/>
            <a:p>
              <a:endParaRPr lang="en-US" sz="1799"/>
            </a:p>
          </p:txBody>
        </p:sp>
        <p:sp>
          <p:nvSpPr>
            <p:cNvPr id="48" name="Freeform 34">
              <a:extLst>
                <a:ext uri="{FF2B5EF4-FFF2-40B4-BE49-F238E27FC236}">
                  <a16:creationId xmlns:a16="http://schemas.microsoft.com/office/drawing/2014/main" id="{0E001FD3-6EDD-47A3-9916-826E1595DAB3}"/>
                </a:ext>
              </a:extLst>
            </p:cNvPr>
            <p:cNvSpPr/>
            <p:nvPr/>
          </p:nvSpPr>
          <p:spPr bwMode="auto">
            <a:xfrm rot="5400000">
              <a:off x="11138041" y="5384813"/>
              <a:ext cx="134697" cy="84051"/>
            </a:xfrm>
            <a:custGeom>
              <a:avLst/>
              <a:gdLst/>
              <a:ahLst/>
              <a:cxnLst/>
              <a:rect l="0" t="0" r="r" b="b"/>
              <a:pathLst>
                <a:path w="41" h="28">
                  <a:moveTo>
                    <a:pt x="22" y="0"/>
                  </a:moveTo>
                  <a:cubicBezTo>
                    <a:pt x="41" y="13"/>
                    <a:pt x="24" y="28"/>
                    <a:pt x="8" y="21"/>
                  </a:cubicBezTo>
                  <a:cubicBezTo>
                    <a:pt x="0" y="8"/>
                    <a:pt x="8" y="0"/>
                    <a:pt x="22" y="0"/>
                  </a:cubicBezTo>
                  <a:close/>
                </a:path>
              </a:pathLst>
            </a:custGeom>
            <a:grpFill/>
            <a:ln>
              <a:noFill/>
            </a:ln>
          </p:spPr>
          <p:txBody>
            <a:bodyPr/>
            <a:lstStyle/>
            <a:p>
              <a:endParaRPr lang="en-US" sz="1799"/>
            </a:p>
          </p:txBody>
        </p:sp>
        <p:sp>
          <p:nvSpPr>
            <p:cNvPr id="49" name="Freeform 35">
              <a:extLst>
                <a:ext uri="{FF2B5EF4-FFF2-40B4-BE49-F238E27FC236}">
                  <a16:creationId xmlns:a16="http://schemas.microsoft.com/office/drawing/2014/main" id="{FE214D5B-D151-4E09-A01E-BEAAF9C679ED}"/>
                </a:ext>
              </a:extLst>
            </p:cNvPr>
            <p:cNvSpPr/>
            <p:nvPr/>
          </p:nvSpPr>
          <p:spPr bwMode="auto">
            <a:xfrm rot="5400000">
              <a:off x="11133693" y="4595717"/>
              <a:ext cx="131153" cy="84866"/>
            </a:xfrm>
            <a:custGeom>
              <a:avLst/>
              <a:gdLst/>
              <a:ahLst/>
              <a:cxnLst/>
              <a:rect l="0" t="0" r="r" b="b"/>
              <a:pathLst>
                <a:path w="40" h="28">
                  <a:moveTo>
                    <a:pt x="27" y="1"/>
                  </a:moveTo>
                  <a:cubicBezTo>
                    <a:pt x="35" y="0"/>
                    <a:pt x="40" y="10"/>
                    <a:pt x="38" y="17"/>
                  </a:cubicBezTo>
                  <a:cubicBezTo>
                    <a:pt x="17" y="28"/>
                    <a:pt x="0" y="7"/>
                    <a:pt x="27" y="1"/>
                  </a:cubicBezTo>
                  <a:close/>
                </a:path>
              </a:pathLst>
            </a:custGeom>
            <a:grpFill/>
            <a:ln>
              <a:noFill/>
            </a:ln>
          </p:spPr>
          <p:txBody>
            <a:bodyPr/>
            <a:lstStyle/>
            <a:p>
              <a:endParaRPr lang="en-US" sz="1799"/>
            </a:p>
          </p:txBody>
        </p:sp>
        <p:sp>
          <p:nvSpPr>
            <p:cNvPr id="50" name="Freeform 36">
              <a:extLst>
                <a:ext uri="{FF2B5EF4-FFF2-40B4-BE49-F238E27FC236}">
                  <a16:creationId xmlns:a16="http://schemas.microsoft.com/office/drawing/2014/main" id="{3024EF13-0A45-49DD-B0F4-FA3A5169EFFE}"/>
                </a:ext>
              </a:extLst>
            </p:cNvPr>
            <p:cNvSpPr/>
            <p:nvPr/>
          </p:nvSpPr>
          <p:spPr bwMode="auto">
            <a:xfrm rot="5400000">
              <a:off x="11105830" y="6046702"/>
              <a:ext cx="144445" cy="102819"/>
            </a:xfrm>
            <a:custGeom>
              <a:avLst/>
              <a:gdLst/>
              <a:ahLst/>
              <a:cxnLst/>
              <a:rect l="0" t="0" r="r" b="b"/>
              <a:pathLst>
                <a:path w="44" h="34">
                  <a:moveTo>
                    <a:pt x="31" y="1"/>
                  </a:moveTo>
                  <a:cubicBezTo>
                    <a:pt x="44" y="3"/>
                    <a:pt x="38" y="34"/>
                    <a:pt x="25" y="22"/>
                  </a:cubicBezTo>
                  <a:cubicBezTo>
                    <a:pt x="0" y="28"/>
                    <a:pt x="14" y="0"/>
                    <a:pt x="31" y="1"/>
                  </a:cubicBezTo>
                  <a:close/>
                </a:path>
              </a:pathLst>
            </a:custGeom>
            <a:grpFill/>
            <a:ln>
              <a:noFill/>
            </a:ln>
          </p:spPr>
          <p:txBody>
            <a:bodyPr/>
            <a:lstStyle/>
            <a:p>
              <a:endParaRPr lang="en-US" sz="1799"/>
            </a:p>
          </p:txBody>
        </p:sp>
        <p:sp>
          <p:nvSpPr>
            <p:cNvPr id="51" name="Freeform 37">
              <a:extLst>
                <a:ext uri="{FF2B5EF4-FFF2-40B4-BE49-F238E27FC236}">
                  <a16:creationId xmlns:a16="http://schemas.microsoft.com/office/drawing/2014/main" id="{95E0BDAE-48A7-4752-A150-74DA4BAE5E4B}"/>
                </a:ext>
              </a:extLst>
            </p:cNvPr>
            <p:cNvSpPr/>
            <p:nvPr/>
          </p:nvSpPr>
          <p:spPr bwMode="auto">
            <a:xfrm rot="5400000">
              <a:off x="11117596" y="3060239"/>
              <a:ext cx="115202" cy="121588"/>
            </a:xfrm>
            <a:custGeom>
              <a:avLst/>
              <a:gdLst/>
              <a:ahLst/>
              <a:cxnLst/>
              <a:rect l="0" t="0" r="r" b="b"/>
              <a:pathLst>
                <a:path w="35" h="40">
                  <a:moveTo>
                    <a:pt x="16" y="4"/>
                  </a:moveTo>
                  <a:cubicBezTo>
                    <a:pt x="35" y="4"/>
                    <a:pt x="32" y="0"/>
                    <a:pt x="33" y="15"/>
                  </a:cubicBezTo>
                  <a:cubicBezTo>
                    <a:pt x="34" y="40"/>
                    <a:pt x="0" y="22"/>
                    <a:pt x="16" y="4"/>
                  </a:cubicBezTo>
                  <a:close/>
                </a:path>
              </a:pathLst>
            </a:custGeom>
            <a:grpFill/>
            <a:ln>
              <a:noFill/>
            </a:ln>
          </p:spPr>
          <p:txBody>
            <a:bodyPr/>
            <a:lstStyle/>
            <a:p>
              <a:endParaRPr lang="en-US" sz="1799"/>
            </a:p>
          </p:txBody>
        </p:sp>
        <p:sp>
          <p:nvSpPr>
            <p:cNvPr id="52" name="Freeform 38">
              <a:extLst>
                <a:ext uri="{FF2B5EF4-FFF2-40B4-BE49-F238E27FC236}">
                  <a16:creationId xmlns:a16="http://schemas.microsoft.com/office/drawing/2014/main" id="{DE128EDB-3179-4F47-8B37-BEDE3B82FFC7}"/>
                </a:ext>
              </a:extLst>
            </p:cNvPr>
            <p:cNvSpPr/>
            <p:nvPr/>
          </p:nvSpPr>
          <p:spPr bwMode="auto">
            <a:xfrm rot="5400000">
              <a:off x="11125265" y="4900335"/>
              <a:ext cx="127608" cy="69362"/>
            </a:xfrm>
            <a:custGeom>
              <a:avLst/>
              <a:gdLst/>
              <a:ahLst/>
              <a:cxnLst/>
              <a:rect l="0" t="0" r="r" b="b"/>
              <a:pathLst>
                <a:path w="39" h="23">
                  <a:moveTo>
                    <a:pt x="26" y="0"/>
                  </a:moveTo>
                  <a:cubicBezTo>
                    <a:pt x="39" y="1"/>
                    <a:pt x="38" y="21"/>
                    <a:pt x="26" y="23"/>
                  </a:cubicBezTo>
                  <a:cubicBezTo>
                    <a:pt x="0" y="23"/>
                    <a:pt x="5" y="2"/>
                    <a:pt x="26" y="0"/>
                  </a:cubicBezTo>
                  <a:close/>
                </a:path>
              </a:pathLst>
            </a:custGeom>
            <a:grpFill/>
            <a:ln>
              <a:noFill/>
            </a:ln>
          </p:spPr>
          <p:txBody>
            <a:bodyPr/>
            <a:lstStyle/>
            <a:p>
              <a:endParaRPr lang="en-US" sz="1799"/>
            </a:p>
          </p:txBody>
        </p:sp>
        <p:sp>
          <p:nvSpPr>
            <p:cNvPr id="53" name="Freeform 39">
              <a:extLst>
                <a:ext uri="{FF2B5EF4-FFF2-40B4-BE49-F238E27FC236}">
                  <a16:creationId xmlns:a16="http://schemas.microsoft.com/office/drawing/2014/main" id="{E09CDD49-7B7B-42C0-A09E-6CFB3CDFF6A1}"/>
                </a:ext>
              </a:extLst>
            </p:cNvPr>
            <p:cNvSpPr/>
            <p:nvPr/>
          </p:nvSpPr>
          <p:spPr bwMode="auto">
            <a:xfrm rot="5400000">
              <a:off x="11117373" y="5141456"/>
              <a:ext cx="131153" cy="81603"/>
            </a:xfrm>
            <a:custGeom>
              <a:avLst/>
              <a:gdLst/>
              <a:ahLst/>
              <a:cxnLst/>
              <a:rect l="0" t="0" r="r" b="b"/>
              <a:pathLst>
                <a:path w="40" h="27">
                  <a:moveTo>
                    <a:pt x="25" y="0"/>
                  </a:moveTo>
                  <a:cubicBezTo>
                    <a:pt x="34" y="0"/>
                    <a:pt x="40" y="11"/>
                    <a:pt x="38" y="20"/>
                  </a:cubicBezTo>
                  <a:cubicBezTo>
                    <a:pt x="17" y="27"/>
                    <a:pt x="0" y="12"/>
                    <a:pt x="25" y="0"/>
                  </a:cubicBezTo>
                  <a:close/>
                </a:path>
              </a:pathLst>
            </a:custGeom>
            <a:grpFill/>
            <a:ln>
              <a:noFill/>
            </a:ln>
          </p:spPr>
          <p:txBody>
            <a:bodyPr/>
            <a:lstStyle/>
            <a:p>
              <a:endParaRPr lang="en-US" sz="1799"/>
            </a:p>
          </p:txBody>
        </p:sp>
        <p:sp>
          <p:nvSpPr>
            <p:cNvPr id="54" name="Freeform 40">
              <a:extLst>
                <a:ext uri="{FF2B5EF4-FFF2-40B4-BE49-F238E27FC236}">
                  <a16:creationId xmlns:a16="http://schemas.microsoft.com/office/drawing/2014/main" id="{93C5D839-4CD5-4165-9091-7D9B92CDC1D2}"/>
                </a:ext>
              </a:extLst>
            </p:cNvPr>
            <p:cNvSpPr/>
            <p:nvPr/>
          </p:nvSpPr>
          <p:spPr bwMode="auto">
            <a:xfrm rot="5400000">
              <a:off x="11112337" y="2598157"/>
              <a:ext cx="134697" cy="81603"/>
            </a:xfrm>
            <a:custGeom>
              <a:avLst/>
              <a:gdLst/>
              <a:ahLst/>
              <a:cxnLst/>
              <a:rect l="0" t="0" r="r" b="b"/>
              <a:pathLst>
                <a:path w="41" h="27">
                  <a:moveTo>
                    <a:pt x="19" y="0"/>
                  </a:moveTo>
                  <a:cubicBezTo>
                    <a:pt x="41" y="9"/>
                    <a:pt x="28" y="27"/>
                    <a:pt x="7" y="20"/>
                  </a:cubicBezTo>
                  <a:cubicBezTo>
                    <a:pt x="0" y="8"/>
                    <a:pt x="7" y="1"/>
                    <a:pt x="19" y="0"/>
                  </a:cubicBezTo>
                  <a:close/>
                </a:path>
              </a:pathLst>
            </a:custGeom>
            <a:grpFill/>
            <a:ln>
              <a:noFill/>
            </a:ln>
          </p:spPr>
          <p:txBody>
            <a:bodyPr/>
            <a:lstStyle/>
            <a:p>
              <a:endParaRPr lang="en-US" sz="1799"/>
            </a:p>
          </p:txBody>
        </p:sp>
        <p:sp>
          <p:nvSpPr>
            <p:cNvPr id="55" name="Freeform 41">
              <a:extLst>
                <a:ext uri="{FF2B5EF4-FFF2-40B4-BE49-F238E27FC236}">
                  <a16:creationId xmlns:a16="http://schemas.microsoft.com/office/drawing/2014/main" id="{3C7F638A-BB6D-4B24-A7F9-03BF8087459B}"/>
                </a:ext>
              </a:extLst>
            </p:cNvPr>
            <p:cNvSpPr/>
            <p:nvPr/>
          </p:nvSpPr>
          <p:spPr bwMode="auto">
            <a:xfrm rot="5400000">
              <a:off x="11105830" y="6278710"/>
              <a:ext cx="144445" cy="78339"/>
            </a:xfrm>
            <a:custGeom>
              <a:avLst/>
              <a:gdLst/>
              <a:ahLst/>
              <a:cxnLst/>
              <a:rect l="0" t="0" r="r" b="b"/>
              <a:pathLst>
                <a:path w="44" h="26">
                  <a:moveTo>
                    <a:pt x="29" y="0"/>
                  </a:moveTo>
                  <a:cubicBezTo>
                    <a:pt x="44" y="3"/>
                    <a:pt x="40" y="22"/>
                    <a:pt x="26" y="26"/>
                  </a:cubicBezTo>
                  <a:cubicBezTo>
                    <a:pt x="0" y="25"/>
                    <a:pt x="11" y="6"/>
                    <a:pt x="29" y="0"/>
                  </a:cubicBezTo>
                  <a:close/>
                </a:path>
              </a:pathLst>
            </a:custGeom>
            <a:grpFill/>
            <a:ln>
              <a:noFill/>
            </a:ln>
          </p:spPr>
          <p:txBody>
            <a:bodyPr/>
            <a:lstStyle/>
            <a:p>
              <a:endParaRPr lang="en-US" sz="1799"/>
            </a:p>
          </p:txBody>
        </p:sp>
        <p:sp>
          <p:nvSpPr>
            <p:cNvPr id="56" name="Freeform 42">
              <a:extLst>
                <a:ext uri="{FF2B5EF4-FFF2-40B4-BE49-F238E27FC236}">
                  <a16:creationId xmlns:a16="http://schemas.microsoft.com/office/drawing/2014/main" id="{5B59DB64-329B-45EA-8A67-4213A886B5B2}"/>
                </a:ext>
              </a:extLst>
            </p:cNvPr>
            <p:cNvSpPr/>
            <p:nvPr/>
          </p:nvSpPr>
          <p:spPr bwMode="auto">
            <a:xfrm rot="5400000">
              <a:off x="11093998" y="5596726"/>
              <a:ext cx="144445" cy="97107"/>
            </a:xfrm>
            <a:custGeom>
              <a:avLst/>
              <a:gdLst/>
              <a:ahLst/>
              <a:cxnLst/>
              <a:rect l="0" t="0" r="r" b="b"/>
              <a:pathLst>
                <a:path w="44" h="32">
                  <a:moveTo>
                    <a:pt x="31" y="1"/>
                  </a:moveTo>
                  <a:cubicBezTo>
                    <a:pt x="40" y="0"/>
                    <a:pt x="44" y="8"/>
                    <a:pt x="43" y="16"/>
                  </a:cubicBezTo>
                  <a:cubicBezTo>
                    <a:pt x="29" y="32"/>
                    <a:pt x="0" y="7"/>
                    <a:pt x="31" y="1"/>
                  </a:cubicBezTo>
                  <a:close/>
                </a:path>
              </a:pathLst>
            </a:custGeom>
            <a:grpFill/>
            <a:ln>
              <a:noFill/>
            </a:ln>
          </p:spPr>
          <p:txBody>
            <a:bodyPr/>
            <a:lstStyle/>
            <a:p>
              <a:endParaRPr lang="en-US" sz="1799"/>
            </a:p>
          </p:txBody>
        </p:sp>
        <p:sp>
          <p:nvSpPr>
            <p:cNvPr id="57" name="Freeform 44">
              <a:extLst>
                <a:ext uri="{FF2B5EF4-FFF2-40B4-BE49-F238E27FC236}">
                  <a16:creationId xmlns:a16="http://schemas.microsoft.com/office/drawing/2014/main" id="{D8DAB003-6484-4D1D-85AE-93FA09BC5EF5}"/>
                </a:ext>
              </a:extLst>
            </p:cNvPr>
            <p:cNvSpPr/>
            <p:nvPr/>
          </p:nvSpPr>
          <p:spPr bwMode="auto">
            <a:xfrm rot="5400000">
              <a:off x="11097788" y="4080854"/>
              <a:ext cx="131153" cy="84866"/>
            </a:xfrm>
            <a:custGeom>
              <a:avLst/>
              <a:gdLst/>
              <a:ahLst/>
              <a:cxnLst/>
              <a:rect l="0" t="0" r="r" b="b"/>
              <a:pathLst>
                <a:path w="40" h="28">
                  <a:moveTo>
                    <a:pt x="27" y="1"/>
                  </a:moveTo>
                  <a:cubicBezTo>
                    <a:pt x="35" y="0"/>
                    <a:pt x="40" y="10"/>
                    <a:pt x="38" y="17"/>
                  </a:cubicBezTo>
                  <a:cubicBezTo>
                    <a:pt x="17" y="28"/>
                    <a:pt x="0" y="7"/>
                    <a:pt x="27" y="1"/>
                  </a:cubicBezTo>
                  <a:close/>
                </a:path>
              </a:pathLst>
            </a:custGeom>
            <a:grpFill/>
            <a:ln>
              <a:noFill/>
            </a:ln>
          </p:spPr>
          <p:txBody>
            <a:bodyPr/>
            <a:lstStyle/>
            <a:p>
              <a:endParaRPr lang="en-US" sz="1799"/>
            </a:p>
          </p:txBody>
        </p:sp>
        <p:sp>
          <p:nvSpPr>
            <p:cNvPr id="58" name="Freeform 45">
              <a:extLst>
                <a:ext uri="{FF2B5EF4-FFF2-40B4-BE49-F238E27FC236}">
                  <a16:creationId xmlns:a16="http://schemas.microsoft.com/office/drawing/2014/main" id="{D49280A1-ACA8-4CD6-9012-AF12660F07E4}"/>
                </a:ext>
              </a:extLst>
            </p:cNvPr>
            <p:cNvSpPr/>
            <p:nvPr/>
          </p:nvSpPr>
          <p:spPr bwMode="auto">
            <a:xfrm rot="5400000">
              <a:off x="11075637" y="5836680"/>
              <a:ext cx="144445" cy="102819"/>
            </a:xfrm>
            <a:custGeom>
              <a:avLst/>
              <a:gdLst/>
              <a:ahLst/>
              <a:cxnLst/>
              <a:rect l="0" t="0" r="r" b="b"/>
              <a:pathLst>
                <a:path w="44" h="34">
                  <a:moveTo>
                    <a:pt x="31" y="0"/>
                  </a:moveTo>
                  <a:cubicBezTo>
                    <a:pt x="39" y="0"/>
                    <a:pt x="44" y="12"/>
                    <a:pt x="42" y="19"/>
                  </a:cubicBezTo>
                  <a:cubicBezTo>
                    <a:pt x="25" y="34"/>
                    <a:pt x="0" y="8"/>
                    <a:pt x="31" y="0"/>
                  </a:cubicBezTo>
                  <a:close/>
                </a:path>
              </a:pathLst>
            </a:custGeom>
            <a:grpFill/>
            <a:ln>
              <a:noFill/>
            </a:ln>
          </p:spPr>
          <p:txBody>
            <a:bodyPr/>
            <a:lstStyle/>
            <a:p>
              <a:endParaRPr lang="en-US" sz="1799"/>
            </a:p>
          </p:txBody>
        </p:sp>
        <p:sp>
          <p:nvSpPr>
            <p:cNvPr id="59" name="Freeform 46">
              <a:extLst>
                <a:ext uri="{FF2B5EF4-FFF2-40B4-BE49-F238E27FC236}">
                  <a16:creationId xmlns:a16="http://schemas.microsoft.com/office/drawing/2014/main" id="{C03EAE8C-6089-40E5-9361-2E266A1EEBA3}"/>
                </a:ext>
              </a:extLst>
            </p:cNvPr>
            <p:cNvSpPr/>
            <p:nvPr/>
          </p:nvSpPr>
          <p:spPr bwMode="auto">
            <a:xfrm rot="5400000">
              <a:off x="11124696" y="2830776"/>
              <a:ext cx="121406" cy="81603"/>
            </a:xfrm>
            <a:custGeom>
              <a:avLst/>
              <a:gdLst/>
              <a:ahLst/>
              <a:cxnLst/>
              <a:rect l="0" t="0" r="r" b="b"/>
              <a:pathLst>
                <a:path w="37" h="27">
                  <a:moveTo>
                    <a:pt x="19" y="1"/>
                  </a:moveTo>
                  <a:cubicBezTo>
                    <a:pt x="31" y="2"/>
                    <a:pt x="37" y="24"/>
                    <a:pt x="21" y="27"/>
                  </a:cubicBezTo>
                  <a:cubicBezTo>
                    <a:pt x="1" y="27"/>
                    <a:pt x="0" y="0"/>
                    <a:pt x="19" y="1"/>
                  </a:cubicBezTo>
                  <a:close/>
                </a:path>
              </a:pathLst>
            </a:custGeom>
            <a:grpFill/>
            <a:ln>
              <a:noFill/>
            </a:ln>
          </p:spPr>
          <p:txBody>
            <a:bodyPr/>
            <a:lstStyle/>
            <a:p>
              <a:endParaRPr lang="en-US" sz="1799"/>
            </a:p>
          </p:txBody>
        </p:sp>
        <p:sp>
          <p:nvSpPr>
            <p:cNvPr id="60" name="Freeform 47">
              <a:extLst>
                <a:ext uri="{FF2B5EF4-FFF2-40B4-BE49-F238E27FC236}">
                  <a16:creationId xmlns:a16="http://schemas.microsoft.com/office/drawing/2014/main" id="{02E3A077-F087-4E14-A13E-4E9D4369B1F6}"/>
                </a:ext>
              </a:extLst>
            </p:cNvPr>
            <p:cNvSpPr/>
            <p:nvPr/>
          </p:nvSpPr>
          <p:spPr bwMode="auto">
            <a:xfrm rot="5400000">
              <a:off x="11082841" y="3849727"/>
              <a:ext cx="147990" cy="78339"/>
            </a:xfrm>
            <a:custGeom>
              <a:avLst/>
              <a:gdLst/>
              <a:ahLst/>
              <a:cxnLst/>
              <a:rect l="0" t="0" r="r" b="b"/>
              <a:pathLst>
                <a:path w="45" h="26">
                  <a:moveTo>
                    <a:pt x="22" y="0"/>
                  </a:moveTo>
                  <a:cubicBezTo>
                    <a:pt x="32" y="2"/>
                    <a:pt x="45" y="22"/>
                    <a:pt x="28" y="26"/>
                  </a:cubicBezTo>
                  <a:cubicBezTo>
                    <a:pt x="10" y="24"/>
                    <a:pt x="0" y="9"/>
                    <a:pt x="22" y="0"/>
                  </a:cubicBezTo>
                  <a:close/>
                </a:path>
              </a:pathLst>
            </a:custGeom>
            <a:grpFill/>
            <a:ln>
              <a:noFill/>
            </a:ln>
          </p:spPr>
          <p:txBody>
            <a:bodyPr/>
            <a:lstStyle/>
            <a:p>
              <a:endParaRPr lang="en-US" sz="1799"/>
            </a:p>
          </p:txBody>
        </p:sp>
        <p:sp>
          <p:nvSpPr>
            <p:cNvPr id="61" name="Freeform 48">
              <a:extLst>
                <a:ext uri="{FF2B5EF4-FFF2-40B4-BE49-F238E27FC236}">
                  <a16:creationId xmlns:a16="http://schemas.microsoft.com/office/drawing/2014/main" id="{7CE4FAAA-45E7-4C86-B59A-F284B79EFD23}"/>
                </a:ext>
              </a:extLst>
            </p:cNvPr>
            <p:cNvSpPr/>
            <p:nvPr/>
          </p:nvSpPr>
          <p:spPr bwMode="auto">
            <a:xfrm rot="5400000">
              <a:off x="11078098" y="3616257"/>
              <a:ext cx="133812" cy="79154"/>
            </a:xfrm>
            <a:custGeom>
              <a:avLst/>
              <a:gdLst/>
              <a:ahLst/>
              <a:cxnLst/>
              <a:rect l="0" t="0" r="r" b="b"/>
              <a:pathLst>
                <a:path w="41" h="26">
                  <a:moveTo>
                    <a:pt x="19" y="0"/>
                  </a:moveTo>
                  <a:cubicBezTo>
                    <a:pt x="41" y="9"/>
                    <a:pt x="28" y="26"/>
                    <a:pt x="7" y="19"/>
                  </a:cubicBezTo>
                  <a:cubicBezTo>
                    <a:pt x="0" y="8"/>
                    <a:pt x="7" y="1"/>
                    <a:pt x="19" y="0"/>
                  </a:cubicBezTo>
                  <a:close/>
                </a:path>
              </a:pathLst>
            </a:custGeom>
            <a:grpFill/>
            <a:ln>
              <a:noFill/>
            </a:ln>
          </p:spPr>
          <p:txBody>
            <a:bodyPr/>
            <a:lstStyle/>
            <a:p>
              <a:endParaRPr lang="en-US" sz="1799"/>
            </a:p>
          </p:txBody>
        </p:sp>
        <p:sp>
          <p:nvSpPr>
            <p:cNvPr id="62" name="Freeform 49">
              <a:extLst>
                <a:ext uri="{FF2B5EF4-FFF2-40B4-BE49-F238E27FC236}">
                  <a16:creationId xmlns:a16="http://schemas.microsoft.com/office/drawing/2014/main" id="{E2689B62-CCA1-4EE5-B622-FBA516868916}"/>
                </a:ext>
              </a:extLst>
            </p:cNvPr>
            <p:cNvSpPr/>
            <p:nvPr/>
          </p:nvSpPr>
          <p:spPr bwMode="auto">
            <a:xfrm rot="5400000">
              <a:off x="11076712" y="6507925"/>
              <a:ext cx="127608" cy="81603"/>
            </a:xfrm>
            <a:custGeom>
              <a:avLst/>
              <a:gdLst/>
              <a:ahLst/>
              <a:cxnLst/>
              <a:rect l="0" t="0" r="r" b="b"/>
              <a:pathLst>
                <a:path w="39" h="27">
                  <a:moveTo>
                    <a:pt x="21" y="2"/>
                  </a:moveTo>
                  <a:cubicBezTo>
                    <a:pt x="36" y="0"/>
                    <a:pt x="39" y="17"/>
                    <a:pt x="26" y="24"/>
                  </a:cubicBezTo>
                  <a:cubicBezTo>
                    <a:pt x="8" y="27"/>
                    <a:pt x="0" y="9"/>
                    <a:pt x="21" y="2"/>
                  </a:cubicBezTo>
                  <a:close/>
                </a:path>
              </a:pathLst>
            </a:custGeom>
            <a:grpFill/>
            <a:ln>
              <a:noFill/>
            </a:ln>
          </p:spPr>
          <p:txBody>
            <a:bodyPr/>
            <a:lstStyle/>
            <a:p>
              <a:endParaRPr lang="en-US" sz="1799"/>
            </a:p>
          </p:txBody>
        </p:sp>
        <p:sp>
          <p:nvSpPr>
            <p:cNvPr id="63" name="Freeform 8">
              <a:extLst>
                <a:ext uri="{FF2B5EF4-FFF2-40B4-BE49-F238E27FC236}">
                  <a16:creationId xmlns:a16="http://schemas.microsoft.com/office/drawing/2014/main" id="{113638EE-3BCF-4315-A329-3C6766A3890B}"/>
                </a:ext>
              </a:extLst>
            </p:cNvPr>
            <p:cNvSpPr/>
            <p:nvPr/>
          </p:nvSpPr>
          <p:spPr bwMode="auto">
            <a:xfrm rot="5400000">
              <a:off x="11141853" y="34906"/>
              <a:ext cx="131153" cy="88130"/>
            </a:xfrm>
            <a:custGeom>
              <a:avLst/>
              <a:gdLst/>
              <a:ahLst/>
              <a:cxnLst/>
              <a:rect l="0" t="0" r="r" b="b"/>
              <a:pathLst>
                <a:path w="40" h="29">
                  <a:moveTo>
                    <a:pt x="26" y="0"/>
                  </a:moveTo>
                  <a:cubicBezTo>
                    <a:pt x="34" y="0"/>
                    <a:pt x="40" y="10"/>
                    <a:pt x="39" y="20"/>
                  </a:cubicBezTo>
                  <a:cubicBezTo>
                    <a:pt x="17" y="29"/>
                    <a:pt x="0" y="10"/>
                    <a:pt x="26" y="0"/>
                  </a:cubicBezTo>
                  <a:close/>
                </a:path>
              </a:pathLst>
            </a:custGeom>
            <a:grpFill/>
            <a:ln>
              <a:noFill/>
            </a:ln>
          </p:spPr>
          <p:txBody>
            <a:bodyPr/>
            <a:lstStyle/>
            <a:p>
              <a:endParaRPr lang="en-US" sz="1799"/>
            </a:p>
          </p:txBody>
        </p:sp>
        <p:sp>
          <p:nvSpPr>
            <p:cNvPr id="64" name="Freeform 106">
              <a:extLst>
                <a:ext uri="{FF2B5EF4-FFF2-40B4-BE49-F238E27FC236}">
                  <a16:creationId xmlns:a16="http://schemas.microsoft.com/office/drawing/2014/main" id="{4FB36B8F-335B-40F2-83BB-C2B2689DC2E9}"/>
                </a:ext>
              </a:extLst>
            </p:cNvPr>
            <p:cNvSpPr/>
            <p:nvPr/>
          </p:nvSpPr>
          <p:spPr bwMode="auto">
            <a:xfrm rot="5400000">
              <a:off x="11301184" y="6639670"/>
              <a:ext cx="134697" cy="97107"/>
            </a:xfrm>
            <a:custGeom>
              <a:avLst/>
              <a:gdLst/>
              <a:ahLst/>
              <a:cxnLst/>
              <a:rect l="0" t="0" r="r" b="b"/>
              <a:pathLst>
                <a:path w="41" h="32">
                  <a:moveTo>
                    <a:pt x="25" y="0"/>
                  </a:moveTo>
                  <a:cubicBezTo>
                    <a:pt x="41" y="13"/>
                    <a:pt x="15" y="32"/>
                    <a:pt x="4" y="18"/>
                  </a:cubicBezTo>
                  <a:cubicBezTo>
                    <a:pt x="0" y="5"/>
                    <a:pt x="15" y="0"/>
                    <a:pt x="25" y="0"/>
                  </a:cubicBezTo>
                  <a:close/>
                </a:path>
              </a:pathLst>
            </a:custGeom>
            <a:grpFill/>
            <a:ln>
              <a:noFill/>
            </a:ln>
          </p:spPr>
          <p:txBody>
            <a:bodyPr/>
            <a:lstStyle/>
            <a:p>
              <a:endParaRPr lang="en-US" sz="1799"/>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570" y="502920"/>
            <a:ext cx="963150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570" y="1874520"/>
            <a:ext cx="963150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691" y="6382513"/>
            <a:ext cx="2845160" cy="365125"/>
          </a:xfrm>
          <a:prstGeom prst="rect">
            <a:avLst/>
          </a:prstGeom>
        </p:spPr>
        <p:txBody>
          <a:bodyPr vert="horz" lIns="91440" tIns="45720" rIns="91440" bIns="45720" rtlCol="0" anchor="ctr"/>
          <a:lstStyle>
            <a:lvl1pPr algn="l">
              <a:defRPr sz="1050">
                <a:solidFill>
                  <a:schemeClr val="tx2"/>
                </a:solidFill>
              </a:defRPr>
            </a:lvl1pPr>
          </a:lstStyle>
          <a:p>
            <a:fld id="{0F082710-245A-48CB-A5F6-8BB1DF6AB298}" type="datetimeFigureOut">
              <a:rPr lang="en-US" dirty="0"/>
              <a:pPr/>
              <a:t>4/17/26</a:t>
            </a:fld>
            <a:endParaRPr lang="en-US"/>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955" y="2093253"/>
            <a:ext cx="4157472" cy="415974"/>
          </a:xfrm>
          <a:prstGeom prst="rect">
            <a:avLst/>
          </a:prstGeom>
        </p:spPr>
        <p:txBody>
          <a:bodyPr vert="horz" lIns="91440" tIns="45720" rIns="91440" bIns="45720" rtlCol="0" anchor="ctr"/>
          <a:lstStyle>
            <a:lvl1pPr algn="l">
              <a:defRPr sz="1050">
                <a:solidFill>
                  <a:schemeClr val="tx2"/>
                </a:solidFill>
              </a:defRPr>
            </a:lvl1pPr>
          </a:lstStyle>
          <a:p>
            <a:r>
              <a:rPr lang="en-US"/>
              <a:t>
              </a:t>
            </a:r>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4935" y="6382513"/>
            <a:ext cx="500867" cy="365125"/>
          </a:xfrm>
          <a:prstGeom prst="rect">
            <a:avLst/>
          </a:prstGeom>
        </p:spPr>
        <p:txBody>
          <a:bodyPr vert="horz" lIns="91440" tIns="45720" rIns="91440" bIns="45720" rtlCol="0" anchor="ctr"/>
          <a:lstStyle>
            <a:lvl1pPr algn="r">
              <a:defRPr sz="1050">
                <a:solidFill>
                  <a:schemeClr val="tx2"/>
                </a:solidFill>
              </a:defRPr>
            </a:lvl1pPr>
          </a:lstStyle>
          <a:p>
            <a:fld id="{24578CCF-2EC4-44CB-A694-F6F6E59A3985}" type="slidenum">
              <a:rPr lang="en-US" dirty="0"/>
              <a:pPr/>
              <a:t>‹#›</a:t>
            </a:fld>
            <a:endParaRPr lang="en-US"/>
          </a:p>
        </p:txBody>
      </p:sp>
    </p:spTree>
    <p:extLst>
      <p:ext uri="{BB962C8B-B14F-4D97-AF65-F5344CB8AC3E}">
        <p14:creationId xmlns:p14="http://schemas.microsoft.com/office/powerpoint/2010/main" val="1571068751"/>
      </p:ext>
    </p:extLst>
  </p:cSld>
  <p:clrMap bg1="lt1" tx1="dk1" bg2="lt2" tx2="dk2" accent1="accent1" accent2="accent2" accent3="accent3" accent4="accent4" accent5="accent5" accent6="accent6" hlink="hlink" folHlink="folHlink"/>
  <p:sldLayoutIdLst>
    <p:sldLayoutId id="2147494293" r:id="rId1"/>
    <p:sldLayoutId id="2147494294" r:id="rId2"/>
    <p:sldLayoutId id="2147494295" r:id="rId3"/>
    <p:sldLayoutId id="2147494296" r:id="rId4"/>
    <p:sldLayoutId id="2147494297" r:id="rId5"/>
    <p:sldLayoutId id="2147494298" r:id="rId6"/>
    <p:sldLayoutId id="2147494299" r:id="rId7"/>
    <p:sldLayoutId id="2147494300" r:id="rId8"/>
    <p:sldLayoutId id="2147494301" r:id="rId9"/>
    <p:sldLayoutId id="2147494302" r:id="rId10"/>
    <p:sldLayoutId id="2147494303" r:id="rId11"/>
  </p:sldLayoutIdLst>
  <p:hf hdr="0"/>
  <p:txStyles>
    <p:titleStyle>
      <a:lvl1pPr algn="l" defTabSz="914126" rtl="0" eaLnBrk="1" latinLnBrk="0" hangingPunct="1">
        <a:lnSpc>
          <a:spcPct val="100000"/>
        </a:lnSpc>
        <a:spcBef>
          <a:spcPct val="0"/>
        </a:spcBef>
        <a:buNone/>
        <a:defRPr sz="3999" kern="1200">
          <a:solidFill>
            <a:schemeClr val="tx2"/>
          </a:solidFill>
          <a:latin typeface="+mj-lt"/>
          <a:ea typeface="+mj-ea"/>
          <a:cs typeface="+mj-cs"/>
        </a:defRPr>
      </a:lvl1pPr>
    </p:titleStyle>
    <p:bodyStyle>
      <a:lvl1pPr marL="228531" indent="-228531" algn="l" defTabSz="914126" rtl="0" eaLnBrk="1" latinLnBrk="0" hangingPunct="1">
        <a:lnSpc>
          <a:spcPct val="150000"/>
        </a:lnSpc>
        <a:spcBef>
          <a:spcPts val="1000"/>
        </a:spcBef>
        <a:buClr>
          <a:schemeClr val="bg2">
            <a:lumMod val="75000"/>
          </a:schemeClr>
        </a:buClr>
        <a:buFont typeface="Arial" panose="020B0604020202020204" pitchFamily="34" charset="0"/>
        <a:buChar char="•"/>
        <a:defRPr sz="1999" kern="1200">
          <a:solidFill>
            <a:schemeClr val="tx2"/>
          </a:solidFill>
          <a:latin typeface="+mn-lt"/>
          <a:ea typeface="+mn-ea"/>
          <a:cs typeface="+mn-cs"/>
        </a:defRPr>
      </a:lvl1pPr>
      <a:lvl2pPr marL="228531" indent="0" algn="l" defTabSz="914126" rtl="0" eaLnBrk="1" latinLnBrk="0" hangingPunct="1">
        <a:lnSpc>
          <a:spcPct val="150000"/>
        </a:lnSpc>
        <a:spcBef>
          <a:spcPts val="500"/>
        </a:spcBef>
        <a:buClr>
          <a:schemeClr val="bg2">
            <a:lumMod val="75000"/>
          </a:schemeClr>
        </a:buClr>
        <a:buFontTx/>
        <a:buNone/>
        <a:defRPr sz="1799" kern="1200">
          <a:solidFill>
            <a:schemeClr val="tx2"/>
          </a:solidFill>
          <a:latin typeface="+mn-lt"/>
          <a:ea typeface="+mn-ea"/>
          <a:cs typeface="+mn-cs"/>
        </a:defRPr>
      </a:lvl2pPr>
      <a:lvl3pPr marL="548475" indent="-285664" algn="l" defTabSz="914126"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475" indent="0" algn="l" defTabSz="914126"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140" indent="-285664" algn="l" defTabSz="914126"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6">
          <p15:clr>
            <a:srgbClr val="F26B43"/>
          </p15:clr>
        </p15:guide>
        <p15:guide id="2" pos="6792">
          <p15:clr>
            <a:srgbClr val="F26B43"/>
          </p15:clr>
        </p15:guide>
        <p15:guide id="3" pos="3720">
          <p15:clr>
            <a:srgbClr val="F26B43"/>
          </p15:clr>
        </p15:guide>
        <p15:guide id="4" orient="horz"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4" cstate="print"/>
          <a:srcRect/>
          <a:stretch>
            <a:fillRect/>
          </a:stretch>
        </a:blipFill>
        <a:effectLst/>
      </p:bgPr>
    </p:bg>
    <p:spTree>
      <p:nvGrpSpPr>
        <p:cNvPr id="1" name=""/>
        <p:cNvGrpSpPr/>
        <p:nvPr/>
      </p:nvGrpSpPr>
      <p:grpSpPr>
        <a:xfrm>
          <a:off x="0" y="0"/>
          <a:ext cx="0" cy="0"/>
          <a:chOff x="0" y="0"/>
          <a:chExt cx="0" cy="0"/>
        </a:xfrm>
      </p:grpSpPr>
      <p:sp>
        <p:nvSpPr>
          <p:cNvPr id="7121922" name="Rectangle 2"/>
          <p:cNvSpPr>
            <a:spLocks noGrp="1" noChangeArrowheads="1"/>
          </p:cNvSpPr>
          <p:nvPr>
            <p:ph type="title"/>
          </p:nvPr>
        </p:nvSpPr>
        <p:spPr bwMode="auto">
          <a:xfrm>
            <a:off x="1424341" y="762000"/>
            <a:ext cx="731118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18522" tIns="59502" rIns="118522" bIns="59502" numCol="1" anchor="ctr" anchorCtr="0" compatLnSpc="1">
            <a:prstTxWarp prst="textNoShape">
              <a:avLst/>
            </a:prstTxWarp>
          </a:bodyPr>
          <a:lstStyle/>
          <a:p>
            <a:pPr lvl="0"/>
            <a:r>
              <a:rPr lang="en-US"/>
              <a:t>Click to edit Master title style</a:t>
            </a:r>
          </a:p>
        </p:txBody>
      </p:sp>
      <p:sp>
        <p:nvSpPr>
          <p:cNvPr id="7121923" name="Rectangle 3"/>
          <p:cNvSpPr>
            <a:spLocks noGrp="1" noChangeArrowheads="1"/>
          </p:cNvSpPr>
          <p:nvPr>
            <p:ph type="body" idx="1"/>
          </p:nvPr>
        </p:nvSpPr>
        <p:spPr bwMode="auto">
          <a:xfrm>
            <a:off x="1424341" y="1828800"/>
            <a:ext cx="7311180" cy="3886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18522" tIns="59502" rIns="118522" bIns="595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609108"/>
      </p:ext>
    </p:extLst>
  </p:cSld>
  <p:clrMap bg1="dk2" tx1="lt1" bg2="dk1" tx2="lt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 id="2147487962" r:id="rId12"/>
    <p:sldLayoutId id="2147487963" r:id="rId13"/>
    <p:sldLayoutId id="2147487964" r:id="rId14"/>
    <p:sldLayoutId id="2147487965" r:id="rId15"/>
    <p:sldLayoutId id="2147487966" r:id="rId16"/>
    <p:sldLayoutId id="2147487967" r:id="rId17"/>
    <p:sldLayoutId id="2147487968" r:id="rId18"/>
    <p:sldLayoutId id="2147487969" r:id="rId19"/>
    <p:sldLayoutId id="2147487970" r:id="rId20"/>
    <p:sldLayoutId id="2147487971" r:id="rId21"/>
    <p:sldLayoutId id="2147487972" r:id="rId22"/>
  </p:sldLayoutIdLst>
  <p:txStyles>
    <p:titleStyle>
      <a:lvl1pPr algn="l" rtl="0" fontAlgn="base">
        <a:spcBef>
          <a:spcPct val="0"/>
        </a:spcBef>
        <a:spcAft>
          <a:spcPct val="0"/>
        </a:spcAft>
        <a:defRPr sz="3234">
          <a:solidFill>
            <a:srgbClr val="79551B"/>
          </a:solidFill>
          <a:latin typeface="+mj-lt"/>
          <a:ea typeface="+mj-ea"/>
          <a:cs typeface="+mj-cs"/>
        </a:defRPr>
      </a:lvl1pPr>
      <a:lvl2pPr algn="l" rtl="0" fontAlgn="base">
        <a:spcBef>
          <a:spcPct val="0"/>
        </a:spcBef>
        <a:spcAft>
          <a:spcPct val="0"/>
        </a:spcAft>
        <a:defRPr sz="3234">
          <a:solidFill>
            <a:srgbClr val="79551B"/>
          </a:solidFill>
          <a:latin typeface="Galatia SIL" pitchFamily="2" charset="0"/>
          <a:cs typeface="Arial" pitchFamily="34" charset="0"/>
        </a:defRPr>
      </a:lvl2pPr>
      <a:lvl3pPr algn="l" rtl="0" fontAlgn="base">
        <a:spcBef>
          <a:spcPct val="0"/>
        </a:spcBef>
        <a:spcAft>
          <a:spcPct val="0"/>
        </a:spcAft>
        <a:defRPr sz="3234">
          <a:solidFill>
            <a:srgbClr val="79551B"/>
          </a:solidFill>
          <a:latin typeface="Galatia SIL" pitchFamily="2" charset="0"/>
          <a:cs typeface="Arial" pitchFamily="34" charset="0"/>
        </a:defRPr>
      </a:lvl3pPr>
      <a:lvl4pPr algn="l" rtl="0" fontAlgn="base">
        <a:spcBef>
          <a:spcPct val="0"/>
        </a:spcBef>
        <a:spcAft>
          <a:spcPct val="0"/>
        </a:spcAft>
        <a:defRPr sz="3234">
          <a:solidFill>
            <a:srgbClr val="79551B"/>
          </a:solidFill>
          <a:latin typeface="Galatia SIL" pitchFamily="2" charset="0"/>
          <a:cs typeface="Arial" pitchFamily="34" charset="0"/>
        </a:defRPr>
      </a:lvl4pPr>
      <a:lvl5pPr algn="l" rtl="0" fontAlgn="base">
        <a:spcBef>
          <a:spcPct val="0"/>
        </a:spcBef>
        <a:spcAft>
          <a:spcPct val="0"/>
        </a:spcAft>
        <a:defRPr sz="3234">
          <a:solidFill>
            <a:srgbClr val="79551B"/>
          </a:solidFill>
          <a:latin typeface="Galatia SIL" pitchFamily="2" charset="0"/>
          <a:cs typeface="Arial" pitchFamily="34" charset="0"/>
        </a:defRPr>
      </a:lvl5pPr>
      <a:lvl6pPr marL="418124" algn="l" rtl="0" fontAlgn="base">
        <a:spcBef>
          <a:spcPct val="0"/>
        </a:spcBef>
        <a:spcAft>
          <a:spcPct val="0"/>
        </a:spcAft>
        <a:defRPr sz="3234">
          <a:solidFill>
            <a:srgbClr val="79551B"/>
          </a:solidFill>
          <a:latin typeface="Galatia SIL" pitchFamily="2" charset="0"/>
          <a:cs typeface="Arial" pitchFamily="34" charset="0"/>
        </a:defRPr>
      </a:lvl6pPr>
      <a:lvl7pPr marL="836131" algn="l" rtl="0" fontAlgn="base">
        <a:spcBef>
          <a:spcPct val="0"/>
        </a:spcBef>
        <a:spcAft>
          <a:spcPct val="0"/>
        </a:spcAft>
        <a:defRPr sz="3234">
          <a:solidFill>
            <a:srgbClr val="79551B"/>
          </a:solidFill>
          <a:latin typeface="Galatia SIL" pitchFamily="2" charset="0"/>
          <a:cs typeface="Arial" pitchFamily="34" charset="0"/>
        </a:defRPr>
      </a:lvl7pPr>
      <a:lvl8pPr marL="1254241" algn="l" rtl="0" fontAlgn="base">
        <a:spcBef>
          <a:spcPct val="0"/>
        </a:spcBef>
        <a:spcAft>
          <a:spcPct val="0"/>
        </a:spcAft>
        <a:defRPr sz="3234">
          <a:solidFill>
            <a:srgbClr val="79551B"/>
          </a:solidFill>
          <a:latin typeface="Galatia SIL" pitchFamily="2" charset="0"/>
          <a:cs typeface="Arial" pitchFamily="34" charset="0"/>
        </a:defRPr>
      </a:lvl8pPr>
      <a:lvl9pPr marL="1672269" algn="l" rtl="0" fontAlgn="base">
        <a:spcBef>
          <a:spcPct val="0"/>
        </a:spcBef>
        <a:spcAft>
          <a:spcPct val="0"/>
        </a:spcAft>
        <a:defRPr sz="3234">
          <a:solidFill>
            <a:srgbClr val="79551B"/>
          </a:solidFill>
          <a:latin typeface="Galatia SIL" pitchFamily="2" charset="0"/>
          <a:cs typeface="Arial" pitchFamily="34" charset="0"/>
        </a:defRPr>
      </a:lvl9pPr>
    </p:titleStyle>
    <p:bodyStyle>
      <a:lvl1pPr marL="313587" indent="-313587" algn="l" rtl="0" fontAlgn="base">
        <a:spcBef>
          <a:spcPct val="20000"/>
        </a:spcBef>
        <a:spcAft>
          <a:spcPct val="0"/>
        </a:spcAft>
        <a:buChar char="•"/>
        <a:defRPr sz="2672">
          <a:solidFill>
            <a:srgbClr val="79551B"/>
          </a:solidFill>
          <a:latin typeface="+mn-lt"/>
          <a:ea typeface="+mn-ea"/>
          <a:cs typeface="+mn-cs"/>
        </a:defRPr>
      </a:lvl1pPr>
      <a:lvl2pPr marL="679286" indent="-261301" algn="l" rtl="0" fontAlgn="base">
        <a:spcBef>
          <a:spcPct val="20000"/>
        </a:spcBef>
        <a:spcAft>
          <a:spcPct val="0"/>
        </a:spcAft>
        <a:buChar char="–"/>
        <a:defRPr sz="2320">
          <a:solidFill>
            <a:srgbClr val="79551B"/>
          </a:solidFill>
          <a:latin typeface="+mn-lt"/>
          <a:cs typeface="+mn-cs"/>
        </a:defRPr>
      </a:lvl2pPr>
      <a:lvl3pPr marL="1045171" indent="-208873" algn="l" rtl="0" fontAlgn="base">
        <a:spcBef>
          <a:spcPct val="20000"/>
        </a:spcBef>
        <a:spcAft>
          <a:spcPct val="0"/>
        </a:spcAft>
        <a:buChar char="•"/>
        <a:defRPr sz="1898">
          <a:solidFill>
            <a:srgbClr val="79551B"/>
          </a:solidFill>
          <a:latin typeface="+mn-lt"/>
          <a:cs typeface="+mn-cs"/>
        </a:defRPr>
      </a:lvl3pPr>
      <a:lvl4pPr marL="1463249" indent="-208873" algn="l" rtl="0" fontAlgn="base">
        <a:spcBef>
          <a:spcPct val="20000"/>
        </a:spcBef>
        <a:spcAft>
          <a:spcPct val="0"/>
        </a:spcAft>
        <a:buChar char="–"/>
        <a:defRPr>
          <a:solidFill>
            <a:srgbClr val="79551B"/>
          </a:solidFill>
          <a:latin typeface="+mn-lt"/>
          <a:cs typeface="+mn-cs"/>
        </a:defRPr>
      </a:lvl4pPr>
      <a:lvl5pPr marL="1881292" indent="-208873" algn="l" rtl="0" fontAlgn="base">
        <a:spcBef>
          <a:spcPct val="20000"/>
        </a:spcBef>
        <a:spcAft>
          <a:spcPct val="0"/>
        </a:spcAft>
        <a:buChar char="»"/>
        <a:defRPr sz="1617">
          <a:solidFill>
            <a:srgbClr val="79551B"/>
          </a:solidFill>
          <a:latin typeface="+mn-lt"/>
          <a:cs typeface="+mn-cs"/>
        </a:defRPr>
      </a:lvl5pPr>
      <a:lvl6pPr marL="2299371" indent="-208873" algn="l" rtl="0" fontAlgn="base">
        <a:spcBef>
          <a:spcPct val="20000"/>
        </a:spcBef>
        <a:spcAft>
          <a:spcPct val="0"/>
        </a:spcAft>
        <a:buChar char="»"/>
        <a:defRPr sz="1617">
          <a:solidFill>
            <a:srgbClr val="79551B"/>
          </a:solidFill>
          <a:latin typeface="+mn-lt"/>
          <a:cs typeface="+mn-cs"/>
        </a:defRPr>
      </a:lvl6pPr>
      <a:lvl7pPr marL="2717425" indent="-208873" algn="l" rtl="0" fontAlgn="base">
        <a:spcBef>
          <a:spcPct val="20000"/>
        </a:spcBef>
        <a:spcAft>
          <a:spcPct val="0"/>
        </a:spcAft>
        <a:buChar char="»"/>
        <a:defRPr sz="1617">
          <a:solidFill>
            <a:srgbClr val="79551B"/>
          </a:solidFill>
          <a:latin typeface="+mn-lt"/>
          <a:cs typeface="+mn-cs"/>
        </a:defRPr>
      </a:lvl7pPr>
      <a:lvl8pPr marL="3135498" indent="-208873" algn="l" rtl="0" fontAlgn="base">
        <a:spcBef>
          <a:spcPct val="20000"/>
        </a:spcBef>
        <a:spcAft>
          <a:spcPct val="0"/>
        </a:spcAft>
        <a:buChar char="»"/>
        <a:defRPr sz="1617">
          <a:solidFill>
            <a:srgbClr val="79551B"/>
          </a:solidFill>
          <a:latin typeface="+mn-lt"/>
          <a:cs typeface="+mn-cs"/>
        </a:defRPr>
      </a:lvl8pPr>
      <a:lvl9pPr marL="3553552" indent="-208873" algn="l" rtl="0" fontAlgn="base">
        <a:spcBef>
          <a:spcPct val="20000"/>
        </a:spcBef>
        <a:spcAft>
          <a:spcPct val="0"/>
        </a:spcAft>
        <a:buChar char="»"/>
        <a:defRPr sz="1617">
          <a:solidFill>
            <a:srgbClr val="79551B"/>
          </a:solidFill>
          <a:latin typeface="+mn-lt"/>
          <a:cs typeface="+mn-cs"/>
        </a:defRPr>
      </a:lvl9pPr>
    </p:bodyStyle>
    <p:otherStyle>
      <a:defPPr>
        <a:defRPr lang="en-US"/>
      </a:defPPr>
      <a:lvl1pPr marL="0" algn="l" defTabSz="836131" rtl="0" eaLnBrk="1" latinLnBrk="0" hangingPunct="1">
        <a:defRPr sz="1898" kern="1200">
          <a:solidFill>
            <a:schemeClr val="tx1"/>
          </a:solidFill>
          <a:latin typeface="+mn-lt"/>
          <a:ea typeface="+mn-ea"/>
          <a:cs typeface="+mn-cs"/>
        </a:defRPr>
      </a:lvl1pPr>
      <a:lvl2pPr marL="418124" algn="l" defTabSz="836131" rtl="0" eaLnBrk="1" latinLnBrk="0" hangingPunct="1">
        <a:defRPr sz="1898" kern="1200">
          <a:solidFill>
            <a:schemeClr val="tx1"/>
          </a:solidFill>
          <a:latin typeface="+mn-lt"/>
          <a:ea typeface="+mn-ea"/>
          <a:cs typeface="+mn-cs"/>
        </a:defRPr>
      </a:lvl2pPr>
      <a:lvl3pPr marL="836131" algn="l" defTabSz="836131" rtl="0" eaLnBrk="1" latinLnBrk="0" hangingPunct="1">
        <a:defRPr sz="1898" kern="1200">
          <a:solidFill>
            <a:schemeClr val="tx1"/>
          </a:solidFill>
          <a:latin typeface="+mn-lt"/>
          <a:ea typeface="+mn-ea"/>
          <a:cs typeface="+mn-cs"/>
        </a:defRPr>
      </a:lvl3pPr>
      <a:lvl4pPr marL="1254241" algn="l" defTabSz="836131" rtl="0" eaLnBrk="1" latinLnBrk="0" hangingPunct="1">
        <a:defRPr sz="1898" kern="1200">
          <a:solidFill>
            <a:schemeClr val="tx1"/>
          </a:solidFill>
          <a:latin typeface="+mn-lt"/>
          <a:ea typeface="+mn-ea"/>
          <a:cs typeface="+mn-cs"/>
        </a:defRPr>
      </a:lvl4pPr>
      <a:lvl5pPr marL="1672269" algn="l" defTabSz="836131" rtl="0" eaLnBrk="1" latinLnBrk="0" hangingPunct="1">
        <a:defRPr sz="1898" kern="1200">
          <a:solidFill>
            <a:schemeClr val="tx1"/>
          </a:solidFill>
          <a:latin typeface="+mn-lt"/>
          <a:ea typeface="+mn-ea"/>
          <a:cs typeface="+mn-cs"/>
        </a:defRPr>
      </a:lvl5pPr>
      <a:lvl6pPr marL="2090337" algn="l" defTabSz="836131" rtl="0" eaLnBrk="1" latinLnBrk="0" hangingPunct="1">
        <a:defRPr sz="1898" kern="1200">
          <a:solidFill>
            <a:schemeClr val="tx1"/>
          </a:solidFill>
          <a:latin typeface="+mn-lt"/>
          <a:ea typeface="+mn-ea"/>
          <a:cs typeface="+mn-cs"/>
        </a:defRPr>
      </a:lvl6pPr>
      <a:lvl7pPr marL="2508393" algn="l" defTabSz="836131" rtl="0" eaLnBrk="1" latinLnBrk="0" hangingPunct="1">
        <a:defRPr sz="1898" kern="1200">
          <a:solidFill>
            <a:schemeClr val="tx1"/>
          </a:solidFill>
          <a:latin typeface="+mn-lt"/>
          <a:ea typeface="+mn-ea"/>
          <a:cs typeface="+mn-cs"/>
        </a:defRPr>
      </a:lvl7pPr>
      <a:lvl8pPr marL="2926472" algn="l" defTabSz="836131" rtl="0" eaLnBrk="1" latinLnBrk="0" hangingPunct="1">
        <a:defRPr sz="1898" kern="1200">
          <a:solidFill>
            <a:schemeClr val="tx1"/>
          </a:solidFill>
          <a:latin typeface="+mn-lt"/>
          <a:ea typeface="+mn-ea"/>
          <a:cs typeface="+mn-cs"/>
        </a:defRPr>
      </a:lvl8pPr>
      <a:lvl9pPr marL="3344496" algn="l" defTabSz="836131" rtl="0" eaLnBrk="1" latinLnBrk="0" hangingPunct="1">
        <a:defRPr sz="18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364" tIns="45683" rIns="91364" bIns="45683" rtlCol="0" anchor="ctr">
            <a:normAutofit/>
          </a:bodyPr>
          <a:lstStyle/>
          <a:p>
            <a:r>
              <a:rPr lang="en-US" dirty="0"/>
              <a:t>Click to edit Master title style</a:t>
            </a:r>
          </a:p>
        </p:txBody>
      </p:sp>
      <p:sp>
        <p:nvSpPr>
          <p:cNvPr id="3" name="Text Placeholder 2"/>
          <p:cNvSpPr>
            <a:spLocks noGrp="1"/>
          </p:cNvSpPr>
          <p:nvPr>
            <p:ph type="body" idx="1"/>
          </p:nvPr>
        </p:nvSpPr>
        <p:spPr>
          <a:xfrm>
            <a:off x="609441" y="1600216"/>
            <a:ext cx="10969943" cy="4525963"/>
          </a:xfrm>
          <a:prstGeom prst="rect">
            <a:avLst/>
          </a:prstGeom>
        </p:spPr>
        <p:txBody>
          <a:bodyPr vert="horz" lIns="91364" tIns="45683" rIns="91364" bIns="4568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441" y="6356367"/>
            <a:ext cx="2844059" cy="365125"/>
          </a:xfrm>
          <a:prstGeom prst="rect">
            <a:avLst/>
          </a:prstGeom>
        </p:spPr>
        <p:txBody>
          <a:bodyPr vert="horz" lIns="91364" tIns="45683" rIns="91364" bIns="45683" rtlCol="0" anchor="ctr"/>
          <a:lstStyle>
            <a:lvl1pPr algn="l">
              <a:defRPr sz="1200">
                <a:solidFill>
                  <a:schemeClr val="tx1">
                    <a:tint val="75000"/>
                  </a:schemeClr>
                </a:solidFill>
              </a:defRPr>
            </a:lvl1pPr>
          </a:lstStyle>
          <a:p>
            <a:pPr defTabSz="913649"/>
            <a:fld id="{951C6BFB-6D27-4D2A-B6A0-DF22759AD402}" type="datetimeFigureOut">
              <a:rPr lang="en-US" smtClean="0">
                <a:solidFill>
                  <a:prstClr val="black">
                    <a:tint val="75000"/>
                  </a:prstClr>
                </a:solidFill>
              </a:rPr>
              <a:pPr defTabSz="913649"/>
              <a:t>4/17/26</a:t>
            </a:fld>
            <a:endParaRPr lang="en-US">
              <a:solidFill>
                <a:prstClr val="black">
                  <a:tint val="75000"/>
                </a:prstClr>
              </a:solidFill>
            </a:endParaRPr>
          </a:p>
        </p:txBody>
      </p:sp>
      <p:sp>
        <p:nvSpPr>
          <p:cNvPr id="5" name="Footer Placeholder 4"/>
          <p:cNvSpPr>
            <a:spLocks noGrp="1"/>
          </p:cNvSpPr>
          <p:nvPr>
            <p:ph type="ftr" sz="quarter" idx="3"/>
          </p:nvPr>
        </p:nvSpPr>
        <p:spPr>
          <a:xfrm>
            <a:off x="4164516" y="6356367"/>
            <a:ext cx="3859795" cy="365125"/>
          </a:xfrm>
          <a:prstGeom prst="rect">
            <a:avLst/>
          </a:prstGeom>
        </p:spPr>
        <p:txBody>
          <a:bodyPr vert="horz" lIns="91364" tIns="45683" rIns="91364" bIns="45683" rtlCol="0" anchor="ctr"/>
          <a:lstStyle>
            <a:lvl1pPr algn="ctr">
              <a:defRPr sz="1200">
                <a:solidFill>
                  <a:schemeClr val="tx1">
                    <a:tint val="75000"/>
                  </a:schemeClr>
                </a:solidFill>
              </a:defRPr>
            </a:lvl1pPr>
          </a:lstStyle>
          <a:p>
            <a:pPr defTabSz="913649"/>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67"/>
            <a:ext cx="2844059" cy="365125"/>
          </a:xfrm>
          <a:prstGeom prst="rect">
            <a:avLst/>
          </a:prstGeom>
        </p:spPr>
        <p:txBody>
          <a:bodyPr vert="horz" lIns="91364" tIns="45683" rIns="91364" bIns="45683" rtlCol="0" anchor="ctr"/>
          <a:lstStyle>
            <a:lvl1pPr algn="r">
              <a:defRPr sz="1200">
                <a:solidFill>
                  <a:schemeClr val="tx1">
                    <a:tint val="75000"/>
                  </a:schemeClr>
                </a:solidFill>
              </a:defRPr>
            </a:lvl1pPr>
          </a:lstStyle>
          <a:p>
            <a:pPr defTabSz="913649"/>
            <a:fld id="{F34EFE39-5533-4550-B215-4E87F69DAFD9}" type="slidenum">
              <a:rPr lang="en-US" smtClean="0">
                <a:solidFill>
                  <a:prstClr val="black">
                    <a:tint val="75000"/>
                  </a:prstClr>
                </a:solidFill>
              </a:rPr>
              <a:pPr defTabSz="913649"/>
              <a:t>‹#›</a:t>
            </a:fld>
            <a:endParaRPr lang="en-US">
              <a:solidFill>
                <a:prstClr val="black">
                  <a:tint val="75000"/>
                </a:prstClr>
              </a:solidFill>
            </a:endParaRPr>
          </a:p>
        </p:txBody>
      </p:sp>
      <p:pic>
        <p:nvPicPr>
          <p:cNvPr id="7" name="Picture 6"/>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rcRect r="35428"/>
          <a:stretch/>
        </p:blipFill>
        <p:spPr>
          <a:xfrm rot="10800000">
            <a:off x="0" y="-1"/>
            <a:ext cx="12188825" cy="6858001"/>
          </a:xfrm>
          <a:prstGeom prst="rect">
            <a:avLst/>
          </a:prstGeom>
        </p:spPr>
      </p:pic>
    </p:spTree>
    <p:extLst>
      <p:ext uri="{BB962C8B-B14F-4D97-AF65-F5344CB8AC3E}">
        <p14:creationId xmlns:p14="http://schemas.microsoft.com/office/powerpoint/2010/main" val="3313698601"/>
      </p:ext>
    </p:extLst>
  </p:cSld>
  <p:clrMap bg1="lt1" tx1="dk1" bg2="lt2" tx2="dk2" accent1="accent1" accent2="accent2" accent3="accent3" accent4="accent4" accent5="accent5" accent6="accent6" hlink="hlink" folHlink="folHlink"/>
  <p:sldLayoutIdLst>
    <p:sldLayoutId id="2147491519" r:id="rId1"/>
    <p:sldLayoutId id="2147491520" r:id="rId2"/>
    <p:sldLayoutId id="2147491521" r:id="rId3"/>
    <p:sldLayoutId id="2147491522" r:id="rId4"/>
    <p:sldLayoutId id="2147491523" r:id="rId5"/>
    <p:sldLayoutId id="2147491524" r:id="rId6"/>
    <p:sldLayoutId id="2147491525" r:id="rId7"/>
    <p:sldLayoutId id="2147491526" r:id="rId8"/>
  </p:sldLayoutIdLst>
  <p:txStyles>
    <p:titleStyle>
      <a:lvl1pPr algn="ctr" defTabSz="913649" rtl="0" eaLnBrk="1" latinLnBrk="0" hangingPunct="1">
        <a:spcBef>
          <a:spcPct val="0"/>
        </a:spcBef>
        <a:buNone/>
        <a:defRPr sz="4400" kern="1200">
          <a:solidFill>
            <a:schemeClr val="tx1"/>
          </a:solidFill>
          <a:latin typeface="+mj-lt"/>
          <a:ea typeface="+mj-ea"/>
          <a:cs typeface="+mj-cs"/>
        </a:defRPr>
      </a:lvl1pPr>
    </p:titleStyle>
    <p:bodyStyle>
      <a:lvl1pPr marL="342623" indent="-342623" algn="l" defTabSz="91364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342" indent="-285518" algn="l" defTabSz="91364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062" indent="-228410" algn="l" defTabSz="9136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888" indent="-228410" algn="l" defTabSz="9136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720" indent="-228410" algn="l" defTabSz="9136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2545" indent="-228410" algn="l" defTabSz="9136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368" indent="-228410" algn="l" defTabSz="9136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196" indent="-228410" algn="l" defTabSz="9136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17" indent="-228410" algn="l" defTabSz="9136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49" rtl="0" eaLnBrk="1" latinLnBrk="0" hangingPunct="1">
        <a:defRPr sz="1800" kern="1200">
          <a:solidFill>
            <a:schemeClr val="tx1"/>
          </a:solidFill>
          <a:latin typeface="+mn-lt"/>
          <a:ea typeface="+mn-ea"/>
          <a:cs typeface="+mn-cs"/>
        </a:defRPr>
      </a:lvl1pPr>
      <a:lvl2pPr marL="456822" algn="l" defTabSz="913649" rtl="0" eaLnBrk="1" latinLnBrk="0" hangingPunct="1">
        <a:defRPr sz="1800" kern="1200">
          <a:solidFill>
            <a:schemeClr val="tx1"/>
          </a:solidFill>
          <a:latin typeface="+mn-lt"/>
          <a:ea typeface="+mn-ea"/>
          <a:cs typeface="+mn-cs"/>
        </a:defRPr>
      </a:lvl2pPr>
      <a:lvl3pPr marL="913649" algn="l" defTabSz="913649" rtl="0" eaLnBrk="1" latinLnBrk="0" hangingPunct="1">
        <a:defRPr sz="1800" kern="1200">
          <a:solidFill>
            <a:schemeClr val="tx1"/>
          </a:solidFill>
          <a:latin typeface="+mn-lt"/>
          <a:ea typeface="+mn-ea"/>
          <a:cs typeface="+mn-cs"/>
        </a:defRPr>
      </a:lvl3pPr>
      <a:lvl4pPr marL="1370480" algn="l" defTabSz="913649" rtl="0" eaLnBrk="1" latinLnBrk="0" hangingPunct="1">
        <a:defRPr sz="1800" kern="1200">
          <a:solidFill>
            <a:schemeClr val="tx1"/>
          </a:solidFill>
          <a:latin typeface="+mn-lt"/>
          <a:ea typeface="+mn-ea"/>
          <a:cs typeface="+mn-cs"/>
        </a:defRPr>
      </a:lvl4pPr>
      <a:lvl5pPr marL="1827304" algn="l" defTabSz="913649" rtl="0" eaLnBrk="1" latinLnBrk="0" hangingPunct="1">
        <a:defRPr sz="1800" kern="1200">
          <a:solidFill>
            <a:schemeClr val="tx1"/>
          </a:solidFill>
          <a:latin typeface="+mn-lt"/>
          <a:ea typeface="+mn-ea"/>
          <a:cs typeface="+mn-cs"/>
        </a:defRPr>
      </a:lvl5pPr>
      <a:lvl6pPr marL="2284128" algn="l" defTabSz="913649" rtl="0" eaLnBrk="1" latinLnBrk="0" hangingPunct="1">
        <a:defRPr sz="1800" kern="1200">
          <a:solidFill>
            <a:schemeClr val="tx1"/>
          </a:solidFill>
          <a:latin typeface="+mn-lt"/>
          <a:ea typeface="+mn-ea"/>
          <a:cs typeface="+mn-cs"/>
        </a:defRPr>
      </a:lvl6pPr>
      <a:lvl7pPr marL="2740958" algn="l" defTabSz="913649" rtl="0" eaLnBrk="1" latinLnBrk="0" hangingPunct="1">
        <a:defRPr sz="1800" kern="1200">
          <a:solidFill>
            <a:schemeClr val="tx1"/>
          </a:solidFill>
          <a:latin typeface="+mn-lt"/>
          <a:ea typeface="+mn-ea"/>
          <a:cs typeface="+mn-cs"/>
        </a:defRPr>
      </a:lvl7pPr>
      <a:lvl8pPr marL="3197778" algn="l" defTabSz="913649" rtl="0" eaLnBrk="1" latinLnBrk="0" hangingPunct="1">
        <a:defRPr sz="1800" kern="1200">
          <a:solidFill>
            <a:schemeClr val="tx1"/>
          </a:solidFill>
          <a:latin typeface="+mn-lt"/>
          <a:ea typeface="+mn-ea"/>
          <a:cs typeface="+mn-cs"/>
        </a:defRPr>
      </a:lvl8pPr>
      <a:lvl9pPr marL="3654608" algn="l" defTabSz="91364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128642" name="Rectangle 2"/>
          <p:cNvSpPr>
            <a:spLocks noGrp="1" noChangeArrowheads="1"/>
          </p:cNvSpPr>
          <p:nvPr>
            <p:ph type="title"/>
          </p:nvPr>
        </p:nvSpPr>
        <p:spPr bwMode="auto">
          <a:xfrm>
            <a:off x="1422030" y="762000"/>
            <a:ext cx="731118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28643" name="Rectangle 3"/>
          <p:cNvSpPr>
            <a:spLocks noGrp="1" noChangeArrowheads="1"/>
          </p:cNvSpPr>
          <p:nvPr>
            <p:ph type="body" idx="1"/>
          </p:nvPr>
        </p:nvSpPr>
        <p:spPr bwMode="auto">
          <a:xfrm>
            <a:off x="1422030" y="1828800"/>
            <a:ext cx="7311180"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7855207"/>
      </p:ext>
    </p:extLst>
  </p:cSld>
  <p:clrMap bg1="dk2" tx1="lt1" bg2="dk1" tx2="lt2" accent1="accent1" accent2="accent2" accent3="accent3" accent4="accent4" accent5="accent5" accent6="accent6" hlink="hlink" folHlink="folHlink"/>
  <p:sldLayoutIdLst>
    <p:sldLayoutId id="2147491601" r:id="rId1"/>
    <p:sldLayoutId id="2147491602" r:id="rId2"/>
    <p:sldLayoutId id="2147491603" r:id="rId3"/>
    <p:sldLayoutId id="2147491604" r:id="rId4"/>
    <p:sldLayoutId id="2147491605" r:id="rId5"/>
    <p:sldLayoutId id="2147491606" r:id="rId6"/>
    <p:sldLayoutId id="2147491607" r:id="rId7"/>
    <p:sldLayoutId id="2147491608" r:id="rId8"/>
    <p:sldLayoutId id="2147491609" r:id="rId9"/>
    <p:sldLayoutId id="2147491610" r:id="rId10"/>
    <p:sldLayoutId id="2147491611" r:id="rId11"/>
  </p:sldLayoutIdLst>
  <p:txStyles>
    <p:titleStyle>
      <a:lvl1pPr algn="l" rtl="0" fontAlgn="base">
        <a:spcBef>
          <a:spcPct val="0"/>
        </a:spcBef>
        <a:spcAft>
          <a:spcPct val="0"/>
        </a:spcAft>
        <a:defRPr sz="3200">
          <a:solidFill>
            <a:srgbClr val="79551B"/>
          </a:solidFill>
          <a:latin typeface="+mj-lt"/>
          <a:ea typeface="+mj-ea"/>
          <a:cs typeface="+mj-cs"/>
        </a:defRPr>
      </a:lvl1pPr>
      <a:lvl2pPr algn="l" rtl="0" fontAlgn="base">
        <a:spcBef>
          <a:spcPct val="0"/>
        </a:spcBef>
        <a:spcAft>
          <a:spcPct val="0"/>
        </a:spcAft>
        <a:defRPr sz="3200">
          <a:solidFill>
            <a:srgbClr val="79551B"/>
          </a:solidFill>
          <a:latin typeface="Galatia SIL" pitchFamily="2" charset="0"/>
        </a:defRPr>
      </a:lvl2pPr>
      <a:lvl3pPr algn="l" rtl="0" fontAlgn="base">
        <a:spcBef>
          <a:spcPct val="0"/>
        </a:spcBef>
        <a:spcAft>
          <a:spcPct val="0"/>
        </a:spcAft>
        <a:defRPr sz="3200">
          <a:solidFill>
            <a:srgbClr val="79551B"/>
          </a:solidFill>
          <a:latin typeface="Galatia SIL" pitchFamily="2" charset="0"/>
        </a:defRPr>
      </a:lvl3pPr>
      <a:lvl4pPr algn="l" rtl="0" fontAlgn="base">
        <a:spcBef>
          <a:spcPct val="0"/>
        </a:spcBef>
        <a:spcAft>
          <a:spcPct val="0"/>
        </a:spcAft>
        <a:defRPr sz="3200">
          <a:solidFill>
            <a:srgbClr val="79551B"/>
          </a:solidFill>
          <a:latin typeface="Galatia SIL" pitchFamily="2" charset="0"/>
        </a:defRPr>
      </a:lvl4pPr>
      <a:lvl5pPr algn="l" rtl="0" fontAlgn="base">
        <a:spcBef>
          <a:spcPct val="0"/>
        </a:spcBef>
        <a:spcAft>
          <a:spcPct val="0"/>
        </a:spcAft>
        <a:defRPr sz="3200">
          <a:solidFill>
            <a:srgbClr val="79551B"/>
          </a:solidFill>
          <a:latin typeface="Galatia SIL" pitchFamily="2" charset="0"/>
        </a:defRPr>
      </a:lvl5pPr>
      <a:lvl6pPr marL="457200" algn="l" rtl="0" fontAlgn="base">
        <a:spcBef>
          <a:spcPct val="0"/>
        </a:spcBef>
        <a:spcAft>
          <a:spcPct val="0"/>
        </a:spcAft>
        <a:defRPr sz="3200">
          <a:solidFill>
            <a:srgbClr val="79551B"/>
          </a:solidFill>
          <a:latin typeface="Galatia SIL" pitchFamily="2" charset="0"/>
        </a:defRPr>
      </a:lvl6pPr>
      <a:lvl7pPr marL="914400" algn="l" rtl="0" fontAlgn="base">
        <a:spcBef>
          <a:spcPct val="0"/>
        </a:spcBef>
        <a:spcAft>
          <a:spcPct val="0"/>
        </a:spcAft>
        <a:defRPr sz="3200">
          <a:solidFill>
            <a:srgbClr val="79551B"/>
          </a:solidFill>
          <a:latin typeface="Galatia SIL" pitchFamily="2" charset="0"/>
        </a:defRPr>
      </a:lvl7pPr>
      <a:lvl8pPr marL="1371600" algn="l" rtl="0" fontAlgn="base">
        <a:spcBef>
          <a:spcPct val="0"/>
        </a:spcBef>
        <a:spcAft>
          <a:spcPct val="0"/>
        </a:spcAft>
        <a:defRPr sz="3200">
          <a:solidFill>
            <a:srgbClr val="79551B"/>
          </a:solidFill>
          <a:latin typeface="Galatia SIL" pitchFamily="2" charset="0"/>
        </a:defRPr>
      </a:lvl8pPr>
      <a:lvl9pPr marL="1828800" algn="l" rtl="0" fontAlgn="base">
        <a:spcBef>
          <a:spcPct val="0"/>
        </a:spcBef>
        <a:spcAft>
          <a:spcPct val="0"/>
        </a:spcAft>
        <a:defRPr sz="3200">
          <a:solidFill>
            <a:srgbClr val="79551B"/>
          </a:solidFill>
          <a:latin typeface="Galatia SIL" pitchFamily="2" charset="0"/>
        </a:defRPr>
      </a:lvl9pPr>
    </p:titleStyle>
    <p:bodyStyle>
      <a:lvl1pPr marL="342900" indent="-342900" algn="l" rtl="0" fontAlgn="base">
        <a:spcBef>
          <a:spcPct val="20000"/>
        </a:spcBef>
        <a:spcAft>
          <a:spcPct val="0"/>
        </a:spcAft>
        <a:buChar char="•"/>
        <a:defRPr sz="2800">
          <a:solidFill>
            <a:srgbClr val="79551B"/>
          </a:solidFill>
          <a:latin typeface="+mn-lt"/>
          <a:ea typeface="+mn-ea"/>
          <a:cs typeface="+mn-cs"/>
        </a:defRPr>
      </a:lvl1pPr>
      <a:lvl2pPr marL="742950" indent="-285750" algn="l" rtl="0" fontAlgn="base">
        <a:spcBef>
          <a:spcPct val="20000"/>
        </a:spcBef>
        <a:spcAft>
          <a:spcPct val="0"/>
        </a:spcAft>
        <a:buChar char="–"/>
        <a:defRPr sz="2400">
          <a:solidFill>
            <a:srgbClr val="79551B"/>
          </a:solidFill>
          <a:latin typeface="+mn-lt"/>
        </a:defRPr>
      </a:lvl2pPr>
      <a:lvl3pPr marL="1143000" indent="-228600" algn="l" rtl="0" fontAlgn="base">
        <a:spcBef>
          <a:spcPct val="20000"/>
        </a:spcBef>
        <a:spcAft>
          <a:spcPct val="0"/>
        </a:spcAft>
        <a:buChar char="•"/>
        <a:defRPr sz="2000">
          <a:solidFill>
            <a:srgbClr val="79551B"/>
          </a:solidFill>
          <a:latin typeface="+mn-lt"/>
        </a:defRPr>
      </a:lvl3pPr>
      <a:lvl4pPr marL="1600200" indent="-228600" algn="l" rtl="0" fontAlgn="base">
        <a:spcBef>
          <a:spcPct val="20000"/>
        </a:spcBef>
        <a:spcAft>
          <a:spcPct val="0"/>
        </a:spcAft>
        <a:buChar char="–"/>
        <a:defRPr>
          <a:solidFill>
            <a:srgbClr val="79551B"/>
          </a:solidFill>
          <a:latin typeface="+mn-lt"/>
        </a:defRPr>
      </a:lvl4pPr>
      <a:lvl5pPr marL="2057400" indent="-228600" algn="l" rtl="0" fontAlgn="base">
        <a:spcBef>
          <a:spcPct val="20000"/>
        </a:spcBef>
        <a:spcAft>
          <a:spcPct val="0"/>
        </a:spcAft>
        <a:buChar char="»"/>
        <a:defRPr sz="1600">
          <a:solidFill>
            <a:srgbClr val="79551B"/>
          </a:solidFill>
          <a:latin typeface="+mn-lt"/>
        </a:defRPr>
      </a:lvl5pPr>
      <a:lvl6pPr marL="2514600" indent="-228600" algn="l" rtl="0" fontAlgn="base">
        <a:spcBef>
          <a:spcPct val="20000"/>
        </a:spcBef>
        <a:spcAft>
          <a:spcPct val="0"/>
        </a:spcAft>
        <a:buChar char="»"/>
        <a:defRPr sz="1600">
          <a:solidFill>
            <a:srgbClr val="79551B"/>
          </a:solidFill>
          <a:latin typeface="+mn-lt"/>
        </a:defRPr>
      </a:lvl6pPr>
      <a:lvl7pPr marL="2971800" indent="-228600" algn="l" rtl="0" fontAlgn="base">
        <a:spcBef>
          <a:spcPct val="20000"/>
        </a:spcBef>
        <a:spcAft>
          <a:spcPct val="0"/>
        </a:spcAft>
        <a:buChar char="»"/>
        <a:defRPr sz="1600">
          <a:solidFill>
            <a:srgbClr val="79551B"/>
          </a:solidFill>
          <a:latin typeface="+mn-lt"/>
        </a:defRPr>
      </a:lvl7pPr>
      <a:lvl8pPr marL="3429000" indent="-228600" algn="l" rtl="0" fontAlgn="base">
        <a:spcBef>
          <a:spcPct val="20000"/>
        </a:spcBef>
        <a:spcAft>
          <a:spcPct val="0"/>
        </a:spcAft>
        <a:buChar char="»"/>
        <a:defRPr sz="1600">
          <a:solidFill>
            <a:srgbClr val="79551B"/>
          </a:solidFill>
          <a:latin typeface="+mn-lt"/>
        </a:defRPr>
      </a:lvl8pPr>
      <a:lvl9pPr marL="3886200" indent="-228600" algn="l" rtl="0" fontAlgn="base">
        <a:spcBef>
          <a:spcPct val="20000"/>
        </a:spcBef>
        <a:spcAft>
          <a:spcPct val="0"/>
        </a:spcAft>
        <a:buChar char="»"/>
        <a:defRPr sz="1600">
          <a:solidFill>
            <a:srgbClr val="79551B"/>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274638"/>
            <a:ext cx="10969943" cy="1143000"/>
          </a:xfrm>
          <a:prstGeom prst="rect">
            <a:avLst/>
          </a:prstGeom>
        </p:spPr>
        <p:txBody>
          <a:bodyPr vert="horz" lIns="90691" tIns="45346" rIns="90691" bIns="45346" rtlCol="0" anchor="ctr">
            <a:normAutofit/>
          </a:bodyPr>
          <a:lstStyle/>
          <a:p>
            <a:r>
              <a:rPr lang="en-US"/>
              <a:t>Click to edit Master title style</a:t>
            </a:r>
          </a:p>
        </p:txBody>
      </p:sp>
      <p:sp>
        <p:nvSpPr>
          <p:cNvPr id="3" name="Text Placeholder 2"/>
          <p:cNvSpPr>
            <a:spLocks noGrp="1"/>
          </p:cNvSpPr>
          <p:nvPr>
            <p:ph type="body" idx="1"/>
          </p:nvPr>
        </p:nvSpPr>
        <p:spPr>
          <a:xfrm>
            <a:off x="609442" y="1600362"/>
            <a:ext cx="10969943" cy="4525963"/>
          </a:xfrm>
          <a:prstGeom prst="rect">
            <a:avLst/>
          </a:prstGeom>
        </p:spPr>
        <p:txBody>
          <a:bodyPr vert="horz" lIns="90691" tIns="45346" rIns="90691" bIns="453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512"/>
            <a:ext cx="2844059" cy="365125"/>
          </a:xfrm>
          <a:prstGeom prst="rect">
            <a:avLst/>
          </a:prstGeom>
        </p:spPr>
        <p:txBody>
          <a:bodyPr vert="horz" lIns="90691" tIns="45346" rIns="90691" bIns="45346" rtlCol="0" anchor="ctr"/>
          <a:lstStyle>
            <a:lvl1pPr algn="l">
              <a:defRPr sz="1200">
                <a:solidFill>
                  <a:schemeClr val="tx1">
                    <a:tint val="75000"/>
                  </a:schemeClr>
                </a:solidFill>
              </a:defRPr>
            </a:lvl1pPr>
          </a:lstStyle>
          <a:p>
            <a:pPr defTabSz="407290"/>
            <a:fld id="{09A1A880-907C-42A4-904E-C38B10AA4630}" type="datetimeFigureOut">
              <a:rPr lang="en-US" smtClean="0">
                <a:solidFill>
                  <a:prstClr val="black">
                    <a:tint val="75000"/>
                  </a:prstClr>
                </a:solidFill>
              </a:rPr>
              <a:pPr defTabSz="407290"/>
              <a:t>4/17/26</a:t>
            </a:fld>
            <a:endParaRPr lang="en-US">
              <a:solidFill>
                <a:prstClr val="black">
                  <a:tint val="75000"/>
                </a:prstClr>
              </a:solidFill>
            </a:endParaRPr>
          </a:p>
        </p:txBody>
      </p:sp>
      <p:sp>
        <p:nvSpPr>
          <p:cNvPr id="5" name="Footer Placeholder 4"/>
          <p:cNvSpPr>
            <a:spLocks noGrp="1"/>
          </p:cNvSpPr>
          <p:nvPr>
            <p:ph type="ftr" sz="quarter" idx="3"/>
          </p:nvPr>
        </p:nvSpPr>
        <p:spPr>
          <a:xfrm>
            <a:off x="4164517" y="6356512"/>
            <a:ext cx="3859795" cy="365125"/>
          </a:xfrm>
          <a:prstGeom prst="rect">
            <a:avLst/>
          </a:prstGeom>
        </p:spPr>
        <p:txBody>
          <a:bodyPr vert="horz" lIns="90691" tIns="45346" rIns="90691" bIns="45346" rtlCol="0" anchor="ctr"/>
          <a:lstStyle>
            <a:lvl1pPr algn="ctr">
              <a:defRPr sz="1200">
                <a:solidFill>
                  <a:schemeClr val="tx1">
                    <a:tint val="75000"/>
                  </a:schemeClr>
                </a:solidFill>
              </a:defRPr>
            </a:lvl1pPr>
          </a:lstStyle>
          <a:p>
            <a:pPr defTabSz="407290"/>
            <a:endParaRPr lang="en-US">
              <a:solidFill>
                <a:prstClr val="black">
                  <a:tint val="75000"/>
                </a:prstClr>
              </a:solidFill>
            </a:endParaRPr>
          </a:p>
        </p:txBody>
      </p:sp>
      <p:sp>
        <p:nvSpPr>
          <p:cNvPr id="6" name="Slide Number Placeholder 5"/>
          <p:cNvSpPr>
            <a:spLocks noGrp="1"/>
          </p:cNvSpPr>
          <p:nvPr>
            <p:ph type="sldNum" sz="quarter" idx="4"/>
          </p:nvPr>
        </p:nvSpPr>
        <p:spPr>
          <a:xfrm>
            <a:off x="8735326" y="6356512"/>
            <a:ext cx="2844059" cy="365125"/>
          </a:xfrm>
          <a:prstGeom prst="rect">
            <a:avLst/>
          </a:prstGeom>
        </p:spPr>
        <p:txBody>
          <a:bodyPr vert="horz" lIns="90691" tIns="45346" rIns="90691" bIns="45346" rtlCol="0" anchor="ctr"/>
          <a:lstStyle>
            <a:lvl1pPr algn="r">
              <a:defRPr sz="1200">
                <a:solidFill>
                  <a:schemeClr val="tx1">
                    <a:tint val="75000"/>
                  </a:schemeClr>
                </a:solidFill>
              </a:defRPr>
            </a:lvl1pPr>
          </a:lstStyle>
          <a:p>
            <a:pPr defTabSz="407290"/>
            <a:fld id="{86CB4B4D-7CA3-9044-876B-883B54F8677D}" type="slidenum">
              <a:rPr lang="en-US" smtClean="0">
                <a:solidFill>
                  <a:prstClr val="black">
                    <a:tint val="75000"/>
                  </a:prstClr>
                </a:solidFill>
              </a:rPr>
              <a:pPr defTabSz="407290"/>
              <a:t>‹#›</a:t>
            </a:fld>
            <a:endParaRPr lang="en-US">
              <a:solidFill>
                <a:prstClr val="black">
                  <a:tint val="75000"/>
                </a:prstClr>
              </a:solidFill>
            </a:endParaRPr>
          </a:p>
        </p:txBody>
      </p:sp>
    </p:spTree>
    <p:extLst>
      <p:ext uri="{BB962C8B-B14F-4D97-AF65-F5344CB8AC3E}">
        <p14:creationId xmlns:p14="http://schemas.microsoft.com/office/powerpoint/2010/main" val="3112943545"/>
      </p:ext>
    </p:extLst>
  </p:cSld>
  <p:clrMap bg1="lt1" tx1="dk1" bg2="lt2" tx2="dk2" accent1="accent1" accent2="accent2" accent3="accent3" accent4="accent4" accent5="accent5" accent6="accent6" hlink="hlink" folHlink="folHlink"/>
  <p:sldLayoutIdLst>
    <p:sldLayoutId id="2147493186" r:id="rId1"/>
    <p:sldLayoutId id="2147493187" r:id="rId2"/>
    <p:sldLayoutId id="2147493188" r:id="rId3"/>
    <p:sldLayoutId id="2147493189" r:id="rId4"/>
    <p:sldLayoutId id="2147493190" r:id="rId5"/>
    <p:sldLayoutId id="2147493191" r:id="rId6"/>
    <p:sldLayoutId id="2147493192" r:id="rId7"/>
    <p:sldLayoutId id="2147493193" r:id="rId8"/>
    <p:sldLayoutId id="2147493194" r:id="rId9"/>
    <p:sldLayoutId id="2147493195" r:id="rId10"/>
    <p:sldLayoutId id="2147493196" r:id="rId11"/>
  </p:sldLayoutIdLst>
  <p:txStyles>
    <p:titleStyle>
      <a:lvl1pPr algn="ctr" defTabSz="906693" rtl="0" eaLnBrk="1" latinLnBrk="0" hangingPunct="1">
        <a:spcBef>
          <a:spcPct val="0"/>
        </a:spcBef>
        <a:buNone/>
        <a:defRPr sz="4399" kern="1200">
          <a:solidFill>
            <a:schemeClr val="tx1"/>
          </a:solidFill>
          <a:latin typeface="+mj-lt"/>
          <a:ea typeface="+mj-ea"/>
          <a:cs typeface="+mj-cs"/>
        </a:defRPr>
      </a:lvl1pPr>
    </p:titleStyle>
    <p:bodyStyle>
      <a:lvl1pPr marL="340046" indent="-340046" algn="l" defTabSz="906693"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36692" indent="-283401" algn="l" defTabSz="906693"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33410" indent="-226649" algn="l" defTabSz="906693"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86757" indent="-226649" algn="l" defTabSz="906693"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40125" indent="-226649" algn="l" defTabSz="906693"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493482" indent="-226649" algn="l" defTabSz="906693"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46829" indent="-226649" algn="l" defTabSz="906693"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00187" indent="-226649" algn="l" defTabSz="906693"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53531" indent="-226649" algn="l" defTabSz="906693"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en-US"/>
      </a:defPPr>
      <a:lvl1pPr marL="0" algn="l" defTabSz="906693" rtl="0" eaLnBrk="1" latinLnBrk="0" hangingPunct="1">
        <a:defRPr sz="1799" kern="1200">
          <a:solidFill>
            <a:schemeClr val="tx1"/>
          </a:solidFill>
          <a:latin typeface="+mn-lt"/>
          <a:ea typeface="+mn-ea"/>
          <a:cs typeface="+mn-cs"/>
        </a:defRPr>
      </a:lvl1pPr>
      <a:lvl2pPr marL="453342" algn="l" defTabSz="906693" rtl="0" eaLnBrk="1" latinLnBrk="0" hangingPunct="1">
        <a:defRPr sz="1799" kern="1200">
          <a:solidFill>
            <a:schemeClr val="tx1"/>
          </a:solidFill>
          <a:latin typeface="+mn-lt"/>
          <a:ea typeface="+mn-ea"/>
          <a:cs typeface="+mn-cs"/>
        </a:defRPr>
      </a:lvl2pPr>
      <a:lvl3pPr marL="906693" algn="l" defTabSz="906693" rtl="0" eaLnBrk="1" latinLnBrk="0" hangingPunct="1">
        <a:defRPr sz="1799" kern="1200">
          <a:solidFill>
            <a:schemeClr val="tx1"/>
          </a:solidFill>
          <a:latin typeface="+mn-lt"/>
          <a:ea typeface="+mn-ea"/>
          <a:cs typeface="+mn-cs"/>
        </a:defRPr>
      </a:lvl3pPr>
      <a:lvl4pPr marL="1360074" algn="l" defTabSz="906693" rtl="0" eaLnBrk="1" latinLnBrk="0" hangingPunct="1">
        <a:defRPr sz="1799" kern="1200">
          <a:solidFill>
            <a:schemeClr val="tx1"/>
          </a:solidFill>
          <a:latin typeface="+mn-lt"/>
          <a:ea typeface="+mn-ea"/>
          <a:cs typeface="+mn-cs"/>
        </a:defRPr>
      </a:lvl4pPr>
      <a:lvl5pPr marL="1813435" algn="l" defTabSz="906693" rtl="0" eaLnBrk="1" latinLnBrk="0" hangingPunct="1">
        <a:defRPr sz="1799" kern="1200">
          <a:solidFill>
            <a:schemeClr val="tx1"/>
          </a:solidFill>
          <a:latin typeface="+mn-lt"/>
          <a:ea typeface="+mn-ea"/>
          <a:cs typeface="+mn-cs"/>
        </a:defRPr>
      </a:lvl5pPr>
      <a:lvl6pPr marL="2266825" algn="l" defTabSz="906693" rtl="0" eaLnBrk="1" latinLnBrk="0" hangingPunct="1">
        <a:defRPr sz="1799" kern="1200">
          <a:solidFill>
            <a:schemeClr val="tx1"/>
          </a:solidFill>
          <a:latin typeface="+mn-lt"/>
          <a:ea typeface="+mn-ea"/>
          <a:cs typeface="+mn-cs"/>
        </a:defRPr>
      </a:lvl6pPr>
      <a:lvl7pPr marL="2720143" algn="l" defTabSz="906693" rtl="0" eaLnBrk="1" latinLnBrk="0" hangingPunct="1">
        <a:defRPr sz="1799" kern="1200">
          <a:solidFill>
            <a:schemeClr val="tx1"/>
          </a:solidFill>
          <a:latin typeface="+mn-lt"/>
          <a:ea typeface="+mn-ea"/>
          <a:cs typeface="+mn-cs"/>
        </a:defRPr>
      </a:lvl7pPr>
      <a:lvl8pPr marL="3173506" algn="l" defTabSz="906693" rtl="0" eaLnBrk="1" latinLnBrk="0" hangingPunct="1">
        <a:defRPr sz="1799" kern="1200">
          <a:solidFill>
            <a:schemeClr val="tx1"/>
          </a:solidFill>
          <a:latin typeface="+mn-lt"/>
          <a:ea typeface="+mn-ea"/>
          <a:cs typeface="+mn-cs"/>
        </a:defRPr>
      </a:lvl8pPr>
      <a:lvl9pPr marL="3626851" algn="l" defTabSz="906693"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162" y="533400"/>
            <a:ext cx="10360501"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9195" tIns="54598" rIns="109195" bIns="5459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162" y="2514600"/>
            <a:ext cx="10360501"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9195" tIns="54598" rIns="109195" bIns="5459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94980" name="Rectangle 4"/>
          <p:cNvSpPr>
            <a:spLocks noGrp="1" noChangeArrowheads="1"/>
          </p:cNvSpPr>
          <p:nvPr>
            <p:ph type="dt" sz="half" idx="2"/>
          </p:nvPr>
        </p:nvSpPr>
        <p:spPr bwMode="auto">
          <a:xfrm>
            <a:off x="914162" y="6248400"/>
            <a:ext cx="2539338" cy="457200"/>
          </a:xfrm>
          <a:prstGeom prst="rect">
            <a:avLst/>
          </a:prstGeom>
          <a:noFill/>
          <a:ln w="9525">
            <a:noFill/>
            <a:miter lim="800000"/>
            <a:headEnd/>
            <a:tailEnd/>
          </a:ln>
        </p:spPr>
        <p:txBody>
          <a:bodyPr vert="horz" wrap="square" lIns="109195" tIns="54598" rIns="109195" bIns="54598" numCol="1" anchor="t" anchorCtr="0" compatLnSpc="1">
            <a:prstTxWarp prst="textNoShape">
              <a:avLst/>
            </a:prstTxWarp>
          </a:bodyPr>
          <a:lstStyle>
            <a:lvl1pPr>
              <a:defRPr sz="1195">
                <a:latin typeface="Times New Roman" charset="0"/>
              </a:defRPr>
            </a:lvl1pPr>
          </a:lstStyle>
          <a:p>
            <a:pPr defTabSz="767750" eaLnBrk="0" fontAlgn="base">
              <a:spcBef>
                <a:spcPct val="0"/>
              </a:spcBef>
              <a:spcAft>
                <a:spcPct val="0"/>
              </a:spcAft>
            </a:pPr>
            <a:endParaRPr lang="en-US" altLang="en-US" dirty="0">
              <a:solidFill>
                <a:srgbClr val="000000"/>
              </a:solidFill>
              <a:ea typeface="Arial" charset="0"/>
              <a:cs typeface="Arial" charset="0"/>
            </a:endParaRPr>
          </a:p>
        </p:txBody>
      </p:sp>
      <p:sp>
        <p:nvSpPr>
          <p:cNvPr id="894981" name="Rectangle 5"/>
          <p:cNvSpPr>
            <a:spLocks noGrp="1" noChangeArrowheads="1"/>
          </p:cNvSpPr>
          <p:nvPr>
            <p:ph type="ftr" sz="quarter" idx="3"/>
          </p:nvPr>
        </p:nvSpPr>
        <p:spPr bwMode="auto">
          <a:xfrm>
            <a:off x="4164519" y="6248400"/>
            <a:ext cx="3859795" cy="457200"/>
          </a:xfrm>
          <a:prstGeom prst="rect">
            <a:avLst/>
          </a:prstGeom>
          <a:noFill/>
          <a:ln w="9525">
            <a:noFill/>
            <a:miter lim="800000"/>
            <a:headEnd/>
            <a:tailEnd/>
          </a:ln>
        </p:spPr>
        <p:txBody>
          <a:bodyPr vert="horz" wrap="square" lIns="109195" tIns="54598" rIns="109195" bIns="54598" numCol="1" anchor="t" anchorCtr="0" compatLnSpc="1">
            <a:prstTxWarp prst="textNoShape">
              <a:avLst/>
            </a:prstTxWarp>
          </a:bodyPr>
          <a:lstStyle>
            <a:lvl1pPr algn="ctr">
              <a:defRPr sz="1195">
                <a:latin typeface="Times New Roman" charset="0"/>
              </a:defRPr>
            </a:lvl1pPr>
          </a:lstStyle>
          <a:p>
            <a:pPr defTabSz="767750" eaLnBrk="0" fontAlgn="base">
              <a:spcBef>
                <a:spcPct val="0"/>
              </a:spcBef>
              <a:spcAft>
                <a:spcPct val="0"/>
              </a:spcAft>
            </a:pPr>
            <a:endParaRPr lang="en-US" altLang="en-US" dirty="0">
              <a:solidFill>
                <a:srgbClr val="000000"/>
              </a:solidFill>
              <a:ea typeface="Arial" charset="0"/>
              <a:cs typeface="Arial" charset="0"/>
            </a:endParaRPr>
          </a:p>
        </p:txBody>
      </p:sp>
      <p:sp>
        <p:nvSpPr>
          <p:cNvPr id="894982" name="Rectangle 6"/>
          <p:cNvSpPr>
            <a:spLocks noGrp="1" noChangeArrowheads="1"/>
          </p:cNvSpPr>
          <p:nvPr>
            <p:ph type="sldNum" sz="quarter" idx="4"/>
          </p:nvPr>
        </p:nvSpPr>
        <p:spPr bwMode="auto">
          <a:xfrm>
            <a:off x="8735328" y="6248400"/>
            <a:ext cx="2539338" cy="457200"/>
          </a:xfrm>
          <a:prstGeom prst="rect">
            <a:avLst/>
          </a:prstGeom>
          <a:noFill/>
          <a:ln w="9525">
            <a:noFill/>
            <a:miter lim="800000"/>
            <a:headEnd/>
            <a:tailEnd/>
          </a:ln>
        </p:spPr>
        <p:txBody>
          <a:bodyPr vert="horz" wrap="square" lIns="109195" tIns="54598" rIns="109195" bIns="54598" numCol="1" anchor="t" anchorCtr="0" compatLnSpc="1">
            <a:prstTxWarp prst="textNoShape">
              <a:avLst/>
            </a:prstTxWarp>
          </a:bodyPr>
          <a:lstStyle>
            <a:lvl1pPr algn="r">
              <a:defRPr sz="1195">
                <a:latin typeface="Times New Roman" charset="0"/>
              </a:defRPr>
            </a:lvl1pPr>
          </a:lstStyle>
          <a:p>
            <a:pPr defTabSz="767750" eaLnBrk="0" fontAlgn="base">
              <a:spcBef>
                <a:spcPct val="0"/>
              </a:spcBef>
              <a:spcAft>
                <a:spcPct val="0"/>
              </a:spcAft>
            </a:pPr>
            <a:fld id="{48F9AE5D-67E1-EF40-BB6E-827914943B82}" type="slidenum">
              <a:rPr lang="en-US" altLang="en-US" smtClean="0">
                <a:solidFill>
                  <a:srgbClr val="000000"/>
                </a:solidFill>
                <a:ea typeface="Arial" charset="0"/>
                <a:cs typeface="Arial" charset="0"/>
              </a:rPr>
              <a:pPr defTabSz="767750" eaLnBrk="0" fontAlgn="base">
                <a:spcBef>
                  <a:spcPct val="0"/>
                </a:spcBef>
                <a:spcAft>
                  <a:spcPct val="0"/>
                </a:spcAft>
              </a:pPr>
              <a:t>‹#›</a:t>
            </a:fld>
            <a:endParaRPr lang="en-US" altLang="en-US" dirty="0">
              <a:solidFill>
                <a:srgbClr val="000000"/>
              </a:solidFill>
              <a:ea typeface="Arial" charset="0"/>
              <a:cs typeface="Arial" charset="0"/>
            </a:endParaRPr>
          </a:p>
        </p:txBody>
      </p:sp>
      <p:sp>
        <p:nvSpPr>
          <p:cNvPr id="1031" name="FormatShape" descr="SKIING" hidden="1"/>
          <p:cNvSpPr>
            <a:spLocks noChangeArrowheads="1"/>
          </p:cNvSpPr>
          <p:nvPr/>
        </p:nvSpPr>
        <p:spPr bwMode="auto">
          <a:xfrm>
            <a:off x="-1777537" y="1701800"/>
            <a:ext cx="1574390" cy="825500"/>
          </a:xfrm>
          <a:prstGeom prst="rect">
            <a:avLst/>
          </a:prstGeom>
          <a:noFill/>
          <a:ln w="101600" cmpd="thinThick">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none" lIns="76778" tIns="38389" rIns="76778" bIns="38389"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defTabSz="767750" eaLnBrk="0" fontAlgn="base">
              <a:spcBef>
                <a:spcPct val="0"/>
              </a:spcBef>
              <a:spcAft>
                <a:spcPct val="0"/>
              </a:spcAft>
            </a:pPr>
            <a:endParaRPr lang="en-US" altLang="en-US" sz="1687" kern="1200" dirty="0">
              <a:solidFill>
                <a:srgbClr val="000000"/>
              </a:solidFill>
              <a:latin typeface="Times New Roman" charset="0"/>
            </a:endParaRPr>
          </a:p>
        </p:txBody>
      </p:sp>
      <p:pic>
        <p:nvPicPr>
          <p:cNvPr id="1032" name="Picture 9" descr="Bible.jpg image by sandy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56243729"/>
      </p:ext>
    </p:extLst>
  </p:cSld>
  <p:clrMap bg1="lt1" tx1="dk1" bg2="lt2" tx2="dk2" accent1="accent1" accent2="accent2" accent3="accent3" accent4="accent4" accent5="accent5" accent6="accent6" hlink="hlink" folHlink="folHlink"/>
  <p:sldLayoutIdLst>
    <p:sldLayoutId id="2147493199" r:id="rId1"/>
    <p:sldLayoutId id="2147493200" r:id="rId2"/>
    <p:sldLayoutId id="2147493201" r:id="rId3"/>
    <p:sldLayoutId id="2147493202" r:id="rId4"/>
    <p:sldLayoutId id="2147493203" r:id="rId5"/>
    <p:sldLayoutId id="2147493204" r:id="rId6"/>
    <p:sldLayoutId id="2147493205" r:id="rId7"/>
    <p:sldLayoutId id="2147493206" r:id="rId8"/>
    <p:sldLayoutId id="2147493207" r:id="rId9"/>
    <p:sldLayoutId id="2147493208" r:id="rId10"/>
    <p:sldLayoutId id="2147493209" r:id="rId11"/>
    <p:sldLayoutId id="2147493210" r:id="rId12"/>
    <p:sldLayoutId id="2147493211" r:id="rId13"/>
    <p:sldLayoutId id="2147493212" r:id="rId14"/>
    <p:sldLayoutId id="2147493213" r:id="rId15"/>
  </p:sldLayoutIdLst>
  <p:transition spd="slow">
    <p:wipe/>
  </p:transition>
  <p:txStyles>
    <p:titleStyle>
      <a:lvl1pPr algn="ctr" rtl="0" eaLnBrk="0" fontAlgn="base" hangingPunct="0">
        <a:spcBef>
          <a:spcPct val="0"/>
        </a:spcBef>
        <a:spcAft>
          <a:spcPct val="0"/>
        </a:spcAft>
        <a:defRPr sz="3726">
          <a:solidFill>
            <a:schemeClr val="tx1"/>
          </a:solidFill>
          <a:latin typeface="+mj-lt"/>
          <a:ea typeface="+mj-ea"/>
          <a:cs typeface="+mj-cs"/>
        </a:defRPr>
      </a:lvl1pPr>
      <a:lvl2pPr algn="ctr" rtl="0" eaLnBrk="0" fontAlgn="base" hangingPunct="0">
        <a:spcBef>
          <a:spcPct val="0"/>
        </a:spcBef>
        <a:spcAft>
          <a:spcPct val="0"/>
        </a:spcAft>
        <a:defRPr sz="3726">
          <a:solidFill>
            <a:schemeClr val="tx1"/>
          </a:solidFill>
          <a:latin typeface="Arial" charset="0"/>
        </a:defRPr>
      </a:lvl2pPr>
      <a:lvl3pPr algn="ctr" rtl="0" eaLnBrk="0" fontAlgn="base" hangingPunct="0">
        <a:spcBef>
          <a:spcPct val="0"/>
        </a:spcBef>
        <a:spcAft>
          <a:spcPct val="0"/>
        </a:spcAft>
        <a:defRPr sz="3726">
          <a:solidFill>
            <a:schemeClr val="tx1"/>
          </a:solidFill>
          <a:latin typeface="Arial" charset="0"/>
        </a:defRPr>
      </a:lvl3pPr>
      <a:lvl4pPr algn="ctr" rtl="0" eaLnBrk="0" fontAlgn="base" hangingPunct="0">
        <a:spcBef>
          <a:spcPct val="0"/>
        </a:spcBef>
        <a:spcAft>
          <a:spcPct val="0"/>
        </a:spcAft>
        <a:defRPr sz="3726">
          <a:solidFill>
            <a:schemeClr val="tx1"/>
          </a:solidFill>
          <a:latin typeface="Arial" charset="0"/>
        </a:defRPr>
      </a:lvl4pPr>
      <a:lvl5pPr algn="ctr" rtl="0" eaLnBrk="0" fontAlgn="base" hangingPunct="0">
        <a:spcBef>
          <a:spcPct val="0"/>
        </a:spcBef>
        <a:spcAft>
          <a:spcPct val="0"/>
        </a:spcAft>
        <a:defRPr sz="3726">
          <a:solidFill>
            <a:schemeClr val="tx1"/>
          </a:solidFill>
          <a:latin typeface="Arial" charset="0"/>
        </a:defRPr>
      </a:lvl5pPr>
      <a:lvl6pPr marL="383874" algn="ctr" rtl="0" fontAlgn="base">
        <a:spcBef>
          <a:spcPct val="0"/>
        </a:spcBef>
        <a:spcAft>
          <a:spcPct val="0"/>
        </a:spcAft>
        <a:defRPr sz="3726">
          <a:solidFill>
            <a:schemeClr val="tx1"/>
          </a:solidFill>
          <a:latin typeface="Arial" charset="0"/>
        </a:defRPr>
      </a:lvl6pPr>
      <a:lvl7pPr marL="767750" algn="ctr" rtl="0" fontAlgn="base">
        <a:spcBef>
          <a:spcPct val="0"/>
        </a:spcBef>
        <a:spcAft>
          <a:spcPct val="0"/>
        </a:spcAft>
        <a:defRPr sz="3726">
          <a:solidFill>
            <a:schemeClr val="tx1"/>
          </a:solidFill>
          <a:latin typeface="Arial" charset="0"/>
        </a:defRPr>
      </a:lvl7pPr>
      <a:lvl8pPr marL="1151624" algn="ctr" rtl="0" fontAlgn="base">
        <a:spcBef>
          <a:spcPct val="0"/>
        </a:spcBef>
        <a:spcAft>
          <a:spcPct val="0"/>
        </a:spcAft>
        <a:defRPr sz="3726">
          <a:solidFill>
            <a:schemeClr val="tx1"/>
          </a:solidFill>
          <a:latin typeface="Arial" charset="0"/>
        </a:defRPr>
      </a:lvl8pPr>
      <a:lvl9pPr marL="1535500" algn="ctr" rtl="0" fontAlgn="base">
        <a:spcBef>
          <a:spcPct val="0"/>
        </a:spcBef>
        <a:spcAft>
          <a:spcPct val="0"/>
        </a:spcAft>
        <a:defRPr sz="3726">
          <a:solidFill>
            <a:schemeClr val="tx1"/>
          </a:solidFill>
          <a:latin typeface="Arial" charset="0"/>
        </a:defRPr>
      </a:lvl9pPr>
    </p:titleStyle>
    <p:bodyStyle>
      <a:lvl1pPr marL="287906" indent="-287906" algn="l" rtl="0" eaLnBrk="0" fontAlgn="base" hangingPunct="0">
        <a:spcBef>
          <a:spcPct val="20000"/>
        </a:spcBef>
        <a:spcAft>
          <a:spcPct val="0"/>
        </a:spcAft>
        <a:buChar char="•"/>
        <a:defRPr sz="2672">
          <a:solidFill>
            <a:schemeClr val="tx1"/>
          </a:solidFill>
          <a:latin typeface="+mn-lt"/>
          <a:ea typeface="+mn-ea"/>
          <a:cs typeface="+mn-cs"/>
        </a:defRPr>
      </a:lvl1pPr>
      <a:lvl2pPr marL="623797" indent="-239922" algn="l" rtl="0" eaLnBrk="0" fontAlgn="base" hangingPunct="0">
        <a:spcBef>
          <a:spcPct val="20000"/>
        </a:spcBef>
        <a:spcAft>
          <a:spcPct val="0"/>
        </a:spcAft>
        <a:buChar char="–"/>
        <a:defRPr sz="2320">
          <a:solidFill>
            <a:schemeClr val="tx1"/>
          </a:solidFill>
          <a:latin typeface="+mn-lt"/>
        </a:defRPr>
      </a:lvl2pPr>
      <a:lvl3pPr marL="959687" indent="-191938" algn="l" rtl="0" eaLnBrk="0" fontAlgn="base" hangingPunct="0">
        <a:spcBef>
          <a:spcPct val="20000"/>
        </a:spcBef>
        <a:spcAft>
          <a:spcPct val="0"/>
        </a:spcAft>
        <a:buChar char="•"/>
        <a:defRPr sz="2039">
          <a:solidFill>
            <a:schemeClr val="tx1"/>
          </a:solidFill>
          <a:latin typeface="+mn-lt"/>
        </a:defRPr>
      </a:lvl3pPr>
      <a:lvl4pPr marL="1343562" indent="-191938" algn="l" rtl="0" eaLnBrk="0" fontAlgn="base" hangingPunct="0">
        <a:spcBef>
          <a:spcPct val="20000"/>
        </a:spcBef>
        <a:spcAft>
          <a:spcPct val="0"/>
        </a:spcAft>
        <a:buChar char="–"/>
        <a:defRPr sz="1687">
          <a:solidFill>
            <a:schemeClr val="tx1"/>
          </a:solidFill>
          <a:latin typeface="+mn-lt"/>
        </a:defRPr>
      </a:lvl4pPr>
      <a:lvl5pPr marL="1727437" indent="-191938" algn="l" rtl="0" eaLnBrk="0" fontAlgn="base" hangingPunct="0">
        <a:spcBef>
          <a:spcPct val="20000"/>
        </a:spcBef>
        <a:spcAft>
          <a:spcPct val="0"/>
        </a:spcAft>
        <a:buChar char="»"/>
        <a:defRPr sz="1687">
          <a:solidFill>
            <a:schemeClr val="tx1"/>
          </a:solidFill>
          <a:latin typeface="+mn-lt"/>
        </a:defRPr>
      </a:lvl5pPr>
      <a:lvl6pPr marL="2111312" indent="-191938" algn="l" rtl="0" fontAlgn="base">
        <a:spcBef>
          <a:spcPct val="20000"/>
        </a:spcBef>
        <a:spcAft>
          <a:spcPct val="0"/>
        </a:spcAft>
        <a:buChar char="»"/>
        <a:defRPr sz="1687">
          <a:solidFill>
            <a:schemeClr val="tx1"/>
          </a:solidFill>
          <a:latin typeface="+mn-lt"/>
        </a:defRPr>
      </a:lvl6pPr>
      <a:lvl7pPr marL="2495187" indent="-191938" algn="l" rtl="0" fontAlgn="base">
        <a:spcBef>
          <a:spcPct val="20000"/>
        </a:spcBef>
        <a:spcAft>
          <a:spcPct val="0"/>
        </a:spcAft>
        <a:buChar char="»"/>
        <a:defRPr sz="1687">
          <a:solidFill>
            <a:schemeClr val="tx1"/>
          </a:solidFill>
          <a:latin typeface="+mn-lt"/>
        </a:defRPr>
      </a:lvl7pPr>
      <a:lvl8pPr marL="2879061" indent="-191938" algn="l" rtl="0" fontAlgn="base">
        <a:spcBef>
          <a:spcPct val="20000"/>
        </a:spcBef>
        <a:spcAft>
          <a:spcPct val="0"/>
        </a:spcAft>
        <a:buChar char="»"/>
        <a:defRPr sz="1687">
          <a:solidFill>
            <a:schemeClr val="tx1"/>
          </a:solidFill>
          <a:latin typeface="+mn-lt"/>
        </a:defRPr>
      </a:lvl8pPr>
      <a:lvl9pPr marL="3262937" indent="-191938" algn="l" rtl="0" fontAlgn="base">
        <a:spcBef>
          <a:spcPct val="20000"/>
        </a:spcBef>
        <a:spcAft>
          <a:spcPct val="0"/>
        </a:spcAft>
        <a:buChar char="»"/>
        <a:defRPr sz="1687">
          <a:solidFill>
            <a:schemeClr val="tx1"/>
          </a:solidFill>
          <a:latin typeface="+mn-lt"/>
        </a:defRPr>
      </a:lvl9pPr>
    </p:bodyStyle>
    <p:otherStyle>
      <a:defPPr>
        <a:defRPr lang="en-US"/>
      </a:defPPr>
      <a:lvl1pPr marL="0" algn="l" defTabSz="767750" rtl="0" eaLnBrk="1" latinLnBrk="0" hangingPunct="1">
        <a:defRPr sz="1547" kern="1200">
          <a:solidFill>
            <a:schemeClr val="tx1"/>
          </a:solidFill>
          <a:latin typeface="+mn-lt"/>
          <a:ea typeface="+mn-ea"/>
          <a:cs typeface="+mn-cs"/>
        </a:defRPr>
      </a:lvl1pPr>
      <a:lvl2pPr marL="383874" algn="l" defTabSz="767750" rtl="0" eaLnBrk="1" latinLnBrk="0" hangingPunct="1">
        <a:defRPr sz="1547" kern="1200">
          <a:solidFill>
            <a:schemeClr val="tx1"/>
          </a:solidFill>
          <a:latin typeface="+mn-lt"/>
          <a:ea typeface="+mn-ea"/>
          <a:cs typeface="+mn-cs"/>
        </a:defRPr>
      </a:lvl2pPr>
      <a:lvl3pPr marL="767750" algn="l" defTabSz="767750" rtl="0" eaLnBrk="1" latinLnBrk="0" hangingPunct="1">
        <a:defRPr sz="1547" kern="1200">
          <a:solidFill>
            <a:schemeClr val="tx1"/>
          </a:solidFill>
          <a:latin typeface="+mn-lt"/>
          <a:ea typeface="+mn-ea"/>
          <a:cs typeface="+mn-cs"/>
        </a:defRPr>
      </a:lvl3pPr>
      <a:lvl4pPr marL="1151624" algn="l" defTabSz="767750" rtl="0" eaLnBrk="1" latinLnBrk="0" hangingPunct="1">
        <a:defRPr sz="1547" kern="1200">
          <a:solidFill>
            <a:schemeClr val="tx1"/>
          </a:solidFill>
          <a:latin typeface="+mn-lt"/>
          <a:ea typeface="+mn-ea"/>
          <a:cs typeface="+mn-cs"/>
        </a:defRPr>
      </a:lvl4pPr>
      <a:lvl5pPr marL="1535500" algn="l" defTabSz="767750" rtl="0" eaLnBrk="1" latinLnBrk="0" hangingPunct="1">
        <a:defRPr sz="1547" kern="1200">
          <a:solidFill>
            <a:schemeClr val="tx1"/>
          </a:solidFill>
          <a:latin typeface="+mn-lt"/>
          <a:ea typeface="+mn-ea"/>
          <a:cs typeface="+mn-cs"/>
        </a:defRPr>
      </a:lvl5pPr>
      <a:lvl6pPr marL="1919374" algn="l" defTabSz="767750" rtl="0" eaLnBrk="1" latinLnBrk="0" hangingPunct="1">
        <a:defRPr sz="1547" kern="1200">
          <a:solidFill>
            <a:schemeClr val="tx1"/>
          </a:solidFill>
          <a:latin typeface="+mn-lt"/>
          <a:ea typeface="+mn-ea"/>
          <a:cs typeface="+mn-cs"/>
        </a:defRPr>
      </a:lvl6pPr>
      <a:lvl7pPr marL="2303250" algn="l" defTabSz="767750" rtl="0" eaLnBrk="1" latinLnBrk="0" hangingPunct="1">
        <a:defRPr sz="1547" kern="1200">
          <a:solidFill>
            <a:schemeClr val="tx1"/>
          </a:solidFill>
          <a:latin typeface="+mn-lt"/>
          <a:ea typeface="+mn-ea"/>
          <a:cs typeface="+mn-cs"/>
        </a:defRPr>
      </a:lvl7pPr>
      <a:lvl8pPr marL="2687124" algn="l" defTabSz="767750" rtl="0" eaLnBrk="1" latinLnBrk="0" hangingPunct="1">
        <a:defRPr sz="1547" kern="1200">
          <a:solidFill>
            <a:schemeClr val="tx1"/>
          </a:solidFill>
          <a:latin typeface="+mn-lt"/>
          <a:ea typeface="+mn-ea"/>
          <a:cs typeface="+mn-cs"/>
        </a:defRPr>
      </a:lvl8pPr>
      <a:lvl9pPr marL="3070999" algn="l" defTabSz="767750" rtl="0" eaLnBrk="1" latinLnBrk="0" hangingPunct="1">
        <a:defRPr sz="154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737" y="178595"/>
            <a:ext cx="10403353" cy="1518047"/>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normAutofit/>
          </a:bodyPr>
          <a:lstStyle/>
          <a:p>
            <a:r>
              <a:t>Title Text</a:t>
            </a:r>
          </a:p>
        </p:txBody>
      </p:sp>
      <p:sp>
        <p:nvSpPr>
          <p:cNvPr id="3" name="Shape 3"/>
          <p:cNvSpPr>
            <a:spLocks noGrp="1"/>
          </p:cNvSpPr>
          <p:nvPr>
            <p:ph type="body" idx="1"/>
          </p:nvPr>
        </p:nvSpPr>
        <p:spPr>
          <a:xfrm>
            <a:off x="892737" y="1821657"/>
            <a:ext cx="10403353" cy="4420195"/>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5905919" y="6509743"/>
            <a:ext cx="293346" cy="272186"/>
          </a:xfrm>
          <a:prstGeom prst="rect">
            <a:avLst/>
          </a:prstGeom>
          <a:ln w="12700">
            <a:miter lim="400000"/>
          </a:ln>
        </p:spPr>
        <p:txBody>
          <a:bodyPr wrap="none" lIns="35717" tIns="35717" rIns="35717" bIns="35717">
            <a:spAutoFit/>
          </a:bodyPr>
          <a:lstStyle>
            <a:lvl1pPr>
              <a:defRPr sz="1300"/>
            </a:lvl1pPr>
          </a:lstStyle>
          <a:p>
            <a:pPr defTabSz="410730"/>
            <a:fld id="{86CB4B4D-7CA3-9044-876B-883B54F8677D}" type="slidenum">
              <a:rPr lang="en-US" smtClean="0"/>
              <a:pPr defTabSz="410730"/>
              <a:t>‹#›</a:t>
            </a:fld>
            <a:endParaRPr lang="en-US"/>
          </a:p>
        </p:txBody>
      </p:sp>
    </p:spTree>
    <p:extLst>
      <p:ext uri="{BB962C8B-B14F-4D97-AF65-F5344CB8AC3E}">
        <p14:creationId xmlns:p14="http://schemas.microsoft.com/office/powerpoint/2010/main" val="1449557926"/>
      </p:ext>
    </p:extLst>
  </p:cSld>
  <p:clrMap bg1="dk1" tx1="lt1" bg2="dk2" tx2="lt2" accent1="accent1" accent2="accent2" accent3="accent3" accent4="accent4" accent5="accent5" accent6="accent6" hlink="hlink" folHlink="folHlink"/>
  <p:sldLayoutIdLst>
    <p:sldLayoutId id="2147493295" r:id="rId1"/>
    <p:sldLayoutId id="2147493296" r:id="rId2"/>
    <p:sldLayoutId id="2147493297" r:id="rId3"/>
    <p:sldLayoutId id="2147493298" r:id="rId4"/>
    <p:sldLayoutId id="2147493299" r:id="rId5"/>
    <p:sldLayoutId id="2147493300" r:id="rId6"/>
    <p:sldLayoutId id="2147493301" r:id="rId7"/>
    <p:sldLayoutId id="2147493302" r:id="rId8"/>
    <p:sldLayoutId id="2147493303" r:id="rId9"/>
    <p:sldLayoutId id="2147493304" r:id="rId10"/>
    <p:sldLayoutId id="2147493305" r:id="rId11"/>
    <p:sldLayoutId id="2147493306" r:id="rId12"/>
  </p:sldLayoutIdLst>
  <p:transition spd="med"/>
  <p:txStyles>
    <p:titleStyle>
      <a:lvl1pPr marL="0" marR="0" indent="0" algn="ctr" defTabSz="410730" rtl="0" latinLnBrk="0">
        <a:lnSpc>
          <a:spcPct val="100000"/>
        </a:lnSpc>
        <a:spcBef>
          <a:spcPts val="0"/>
        </a:spcBef>
        <a:spcAft>
          <a:spcPts val="0"/>
        </a:spcAft>
        <a:buClrTx/>
        <a:buSzTx/>
        <a:buFontTx/>
        <a:buNone/>
        <a:tabLst/>
        <a:defRPr sz="5599" b="0" i="0" u="none" strike="noStrike" cap="none" spc="0" baseline="0">
          <a:ln>
            <a:noFill/>
          </a:ln>
          <a:solidFill>
            <a:srgbClr val="FFFFFF"/>
          </a:solidFill>
          <a:uFillTx/>
          <a:latin typeface="+mn-lt"/>
          <a:ea typeface="+mn-ea"/>
          <a:cs typeface="+mn-cs"/>
          <a:sym typeface="Helvetica Light"/>
        </a:defRPr>
      </a:lvl1pPr>
      <a:lvl2pPr marL="0" marR="0" indent="160721" algn="ctr" defTabSz="410730" rtl="0" latinLnBrk="0">
        <a:lnSpc>
          <a:spcPct val="100000"/>
        </a:lnSpc>
        <a:spcBef>
          <a:spcPts val="0"/>
        </a:spcBef>
        <a:spcAft>
          <a:spcPts val="0"/>
        </a:spcAft>
        <a:buClrTx/>
        <a:buSzTx/>
        <a:buFontTx/>
        <a:buNone/>
        <a:tabLst/>
        <a:defRPr sz="5599" b="0" i="0" u="none" strike="noStrike" cap="none" spc="0" baseline="0">
          <a:ln>
            <a:noFill/>
          </a:ln>
          <a:solidFill>
            <a:srgbClr val="FFFFFF"/>
          </a:solidFill>
          <a:uFillTx/>
          <a:latin typeface="+mn-lt"/>
          <a:ea typeface="+mn-ea"/>
          <a:cs typeface="+mn-cs"/>
          <a:sym typeface="Helvetica Light"/>
        </a:defRPr>
      </a:lvl2pPr>
      <a:lvl3pPr marL="0" marR="0" indent="321440" algn="ctr" defTabSz="410730" rtl="0" latinLnBrk="0">
        <a:lnSpc>
          <a:spcPct val="100000"/>
        </a:lnSpc>
        <a:spcBef>
          <a:spcPts val="0"/>
        </a:spcBef>
        <a:spcAft>
          <a:spcPts val="0"/>
        </a:spcAft>
        <a:buClrTx/>
        <a:buSzTx/>
        <a:buFontTx/>
        <a:buNone/>
        <a:tabLst/>
        <a:defRPr sz="5599" b="0" i="0" u="none" strike="noStrike" cap="none" spc="0" baseline="0">
          <a:ln>
            <a:noFill/>
          </a:ln>
          <a:solidFill>
            <a:srgbClr val="FFFFFF"/>
          </a:solidFill>
          <a:uFillTx/>
          <a:latin typeface="+mn-lt"/>
          <a:ea typeface="+mn-ea"/>
          <a:cs typeface="+mn-cs"/>
          <a:sym typeface="Helvetica Light"/>
        </a:defRPr>
      </a:lvl3pPr>
      <a:lvl4pPr marL="0" marR="0" indent="482161" algn="ctr" defTabSz="410730" rtl="0" latinLnBrk="0">
        <a:lnSpc>
          <a:spcPct val="100000"/>
        </a:lnSpc>
        <a:spcBef>
          <a:spcPts val="0"/>
        </a:spcBef>
        <a:spcAft>
          <a:spcPts val="0"/>
        </a:spcAft>
        <a:buClrTx/>
        <a:buSzTx/>
        <a:buFontTx/>
        <a:buNone/>
        <a:tabLst/>
        <a:defRPr sz="5599" b="0" i="0" u="none" strike="noStrike" cap="none" spc="0" baseline="0">
          <a:ln>
            <a:noFill/>
          </a:ln>
          <a:solidFill>
            <a:srgbClr val="FFFFFF"/>
          </a:solidFill>
          <a:uFillTx/>
          <a:latin typeface="+mn-lt"/>
          <a:ea typeface="+mn-ea"/>
          <a:cs typeface="+mn-cs"/>
          <a:sym typeface="Helvetica Light"/>
        </a:defRPr>
      </a:lvl4pPr>
      <a:lvl5pPr marL="0" marR="0" indent="642882" algn="ctr" defTabSz="410730" rtl="0" latinLnBrk="0">
        <a:lnSpc>
          <a:spcPct val="100000"/>
        </a:lnSpc>
        <a:spcBef>
          <a:spcPts val="0"/>
        </a:spcBef>
        <a:spcAft>
          <a:spcPts val="0"/>
        </a:spcAft>
        <a:buClrTx/>
        <a:buSzTx/>
        <a:buFontTx/>
        <a:buNone/>
        <a:tabLst/>
        <a:defRPr sz="5599" b="0" i="0" u="none" strike="noStrike" cap="none" spc="0" baseline="0">
          <a:ln>
            <a:noFill/>
          </a:ln>
          <a:solidFill>
            <a:srgbClr val="FFFFFF"/>
          </a:solidFill>
          <a:uFillTx/>
          <a:latin typeface="+mn-lt"/>
          <a:ea typeface="+mn-ea"/>
          <a:cs typeface="+mn-cs"/>
          <a:sym typeface="Helvetica Light"/>
        </a:defRPr>
      </a:lvl5pPr>
      <a:lvl6pPr marL="0" marR="0" indent="803602" algn="ctr" defTabSz="410730" rtl="0" latinLnBrk="0">
        <a:lnSpc>
          <a:spcPct val="100000"/>
        </a:lnSpc>
        <a:spcBef>
          <a:spcPts val="0"/>
        </a:spcBef>
        <a:spcAft>
          <a:spcPts val="0"/>
        </a:spcAft>
        <a:buClrTx/>
        <a:buSzTx/>
        <a:buFontTx/>
        <a:buNone/>
        <a:tabLst/>
        <a:defRPr sz="5599" b="0" i="0" u="none" strike="noStrike" cap="none" spc="0" baseline="0">
          <a:ln>
            <a:noFill/>
          </a:ln>
          <a:solidFill>
            <a:srgbClr val="FFFFFF"/>
          </a:solidFill>
          <a:uFillTx/>
          <a:latin typeface="+mn-lt"/>
          <a:ea typeface="+mn-ea"/>
          <a:cs typeface="+mn-cs"/>
          <a:sym typeface="Helvetica Light"/>
        </a:defRPr>
      </a:lvl6pPr>
      <a:lvl7pPr marL="0" marR="0" indent="964323" algn="ctr" defTabSz="410730" rtl="0" latinLnBrk="0">
        <a:lnSpc>
          <a:spcPct val="100000"/>
        </a:lnSpc>
        <a:spcBef>
          <a:spcPts val="0"/>
        </a:spcBef>
        <a:spcAft>
          <a:spcPts val="0"/>
        </a:spcAft>
        <a:buClrTx/>
        <a:buSzTx/>
        <a:buFontTx/>
        <a:buNone/>
        <a:tabLst/>
        <a:defRPr sz="5599" b="0" i="0" u="none" strike="noStrike" cap="none" spc="0" baseline="0">
          <a:ln>
            <a:noFill/>
          </a:ln>
          <a:solidFill>
            <a:srgbClr val="FFFFFF"/>
          </a:solidFill>
          <a:uFillTx/>
          <a:latin typeface="+mn-lt"/>
          <a:ea typeface="+mn-ea"/>
          <a:cs typeface="+mn-cs"/>
          <a:sym typeface="Helvetica Light"/>
        </a:defRPr>
      </a:lvl7pPr>
      <a:lvl8pPr marL="0" marR="0" indent="1125044" algn="ctr" defTabSz="410730" rtl="0" latinLnBrk="0">
        <a:lnSpc>
          <a:spcPct val="100000"/>
        </a:lnSpc>
        <a:spcBef>
          <a:spcPts val="0"/>
        </a:spcBef>
        <a:spcAft>
          <a:spcPts val="0"/>
        </a:spcAft>
        <a:buClrTx/>
        <a:buSzTx/>
        <a:buFontTx/>
        <a:buNone/>
        <a:tabLst/>
        <a:defRPr sz="5599" b="0" i="0" u="none" strike="noStrike" cap="none" spc="0" baseline="0">
          <a:ln>
            <a:noFill/>
          </a:ln>
          <a:solidFill>
            <a:srgbClr val="FFFFFF"/>
          </a:solidFill>
          <a:uFillTx/>
          <a:latin typeface="+mn-lt"/>
          <a:ea typeface="+mn-ea"/>
          <a:cs typeface="+mn-cs"/>
          <a:sym typeface="Helvetica Light"/>
        </a:defRPr>
      </a:lvl8pPr>
      <a:lvl9pPr marL="0" marR="0" indent="1285763" algn="ctr" defTabSz="410730" rtl="0" latinLnBrk="0">
        <a:lnSpc>
          <a:spcPct val="100000"/>
        </a:lnSpc>
        <a:spcBef>
          <a:spcPts val="0"/>
        </a:spcBef>
        <a:spcAft>
          <a:spcPts val="0"/>
        </a:spcAft>
        <a:buClrTx/>
        <a:buSzTx/>
        <a:buFontTx/>
        <a:buNone/>
        <a:tabLst/>
        <a:defRPr sz="5599" b="0" i="0" u="none" strike="noStrike" cap="none" spc="0" baseline="0">
          <a:ln>
            <a:noFill/>
          </a:ln>
          <a:solidFill>
            <a:srgbClr val="FFFFFF"/>
          </a:solidFill>
          <a:uFillTx/>
          <a:latin typeface="+mn-lt"/>
          <a:ea typeface="+mn-ea"/>
          <a:cs typeface="+mn-cs"/>
          <a:sym typeface="Helvetica Light"/>
        </a:defRPr>
      </a:lvl9pPr>
    </p:titleStyle>
    <p:bodyStyle>
      <a:lvl1pPr marL="312512" marR="0" indent="-312512" algn="l" defTabSz="410730"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1pPr>
      <a:lvl2pPr marL="625024" marR="0" indent="-312512" algn="l" defTabSz="410730"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2pPr>
      <a:lvl3pPr marL="937536" marR="0" indent="-312512" algn="l" defTabSz="410730"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3pPr>
      <a:lvl4pPr marL="1250048" marR="0" indent="-312512" algn="l" defTabSz="410730"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4pPr>
      <a:lvl5pPr marL="1562560" marR="0" indent="-312512" algn="l" defTabSz="410730"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5pPr>
      <a:lvl6pPr marL="1875072" marR="0" indent="-312512" algn="l" defTabSz="410730"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6pPr>
      <a:lvl7pPr marL="2187584" marR="0" indent="-312512" algn="l" defTabSz="410730"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7pPr>
      <a:lvl8pPr marL="2500096" marR="0" indent="-312512" algn="l" defTabSz="410730"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8pPr>
      <a:lvl9pPr marL="2812608" marR="0" indent="-312512" algn="l" defTabSz="410730"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41073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721" algn="ctr" defTabSz="41073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1440" algn="ctr" defTabSz="41073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2161" algn="ctr" defTabSz="41073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2882" algn="ctr" defTabSz="41073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3602" algn="ctr" defTabSz="41073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4323" algn="ctr" defTabSz="41073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5044" algn="ctr" defTabSz="41073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5763" algn="ctr" defTabSz="41073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1" y="6350"/>
            <a:ext cx="12184593" cy="6851650"/>
            <a:chOff x="0" y="4"/>
            <a:chExt cx="5758" cy="4316"/>
          </a:xfrm>
        </p:grpSpPr>
        <p:sp>
          <p:nvSpPr>
            <p:cNvPr id="1549315" name="Freeform 3"/>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549316" name="Freeform 4"/>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grpSp>
          <p:nvGrpSpPr>
            <p:cNvPr id="24596" name="Group 5"/>
            <p:cNvGrpSpPr>
              <a:grpSpLocks/>
            </p:cNvGrpSpPr>
            <p:nvPr userDrawn="1"/>
          </p:nvGrpSpPr>
          <p:grpSpPr bwMode="auto">
            <a:xfrm>
              <a:off x="0" y="4"/>
              <a:ext cx="5758" cy="4316"/>
              <a:chOff x="0" y="4"/>
              <a:chExt cx="5758" cy="4316"/>
            </a:xfrm>
          </p:grpSpPr>
          <p:sp>
            <p:nvSpPr>
              <p:cNvPr id="1549318"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549319"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549320" name="Freeform 8"/>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549321"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549322"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549323" name="Freeform 11"/>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549324" name="Freeform 12"/>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549325" name="Freeform 13"/>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549326" name="Freeform 14"/>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grpSp>
      </p:grpSp>
      <p:sp>
        <p:nvSpPr>
          <p:cNvPr id="1549327" name="Rectangle 15"/>
          <p:cNvSpPr>
            <a:spLocks noGrp="1" noChangeArrowheads="1"/>
          </p:cNvSpPr>
          <p:nvPr>
            <p:ph type="title"/>
          </p:nvPr>
        </p:nvSpPr>
        <p:spPr bwMode="auto">
          <a:xfrm>
            <a:off x="1422029" y="304801"/>
            <a:ext cx="10055781" cy="1431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9328" name="Rectangle 16"/>
          <p:cNvSpPr>
            <a:spLocks noGrp="1" noChangeArrowheads="1"/>
          </p:cNvSpPr>
          <p:nvPr>
            <p:ph type="body" idx="1"/>
          </p:nvPr>
        </p:nvSpPr>
        <p:spPr bwMode="auto">
          <a:xfrm>
            <a:off x="1422029" y="1981200"/>
            <a:ext cx="10055781"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49329" name="Rectangle 17"/>
          <p:cNvSpPr>
            <a:spLocks noGrp="1" noChangeArrowheads="1"/>
          </p:cNvSpPr>
          <p:nvPr>
            <p:ph type="dt" sz="half" idx="2"/>
          </p:nvPr>
        </p:nvSpPr>
        <p:spPr bwMode="auto">
          <a:xfrm>
            <a:off x="1422029" y="6248400"/>
            <a:ext cx="253933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kumimoji="0" sz="1000" u="none">
                <a:solidFill>
                  <a:srgbClr val="FFFFFF"/>
                </a:solidFill>
                <a:effectLst>
                  <a:outerShdw blurRad="38100" dist="38100" dir="2700000" algn="tl">
                    <a:srgbClr val="000000"/>
                  </a:outerShdw>
                </a:effectLst>
                <a:latin typeface="Eurostile" pitchFamily="34" charset="0"/>
                <a:cs typeface="+mn-cs"/>
              </a:defRPr>
            </a:lvl1pPr>
          </a:lstStyle>
          <a:p>
            <a:pPr>
              <a:defRPr/>
            </a:pPr>
            <a:fld id="{26F3B77C-978C-4A86-B293-18889C1E82E3}" type="datetime1">
              <a:rPr lang="en-US"/>
              <a:pPr>
                <a:defRPr/>
              </a:pPr>
              <a:t>4/17/26</a:t>
            </a:fld>
            <a:endParaRPr lang="en-US"/>
          </a:p>
        </p:txBody>
      </p:sp>
      <p:sp>
        <p:nvSpPr>
          <p:cNvPr id="1549330" name="Rectangle 18"/>
          <p:cNvSpPr>
            <a:spLocks noGrp="1" noChangeArrowheads="1"/>
          </p:cNvSpPr>
          <p:nvPr>
            <p:ph type="ftr" sz="quarter" idx="3"/>
          </p:nvPr>
        </p:nvSpPr>
        <p:spPr bwMode="auto">
          <a:xfrm>
            <a:off x="4570809" y="6248400"/>
            <a:ext cx="385979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000" u="none">
                <a:solidFill>
                  <a:srgbClr val="FFFFFF"/>
                </a:solidFill>
                <a:effectLst>
                  <a:outerShdw blurRad="38100" dist="38100" dir="2700000" algn="tl">
                    <a:srgbClr val="000000"/>
                  </a:outerShdw>
                </a:effectLst>
                <a:latin typeface="Eurostile" pitchFamily="34" charset="0"/>
                <a:cs typeface="+mn-cs"/>
              </a:defRPr>
            </a:lvl1pPr>
          </a:lstStyle>
          <a:p>
            <a:pPr>
              <a:defRPr/>
            </a:pPr>
            <a:r>
              <a:rPr lang="en-US"/>
              <a:t>www.meeknessandtruth.org</a:t>
            </a:r>
          </a:p>
        </p:txBody>
      </p:sp>
      <p:sp>
        <p:nvSpPr>
          <p:cNvPr id="1549331" name="Rectangle 19"/>
          <p:cNvSpPr>
            <a:spLocks noGrp="1" noChangeArrowheads="1"/>
          </p:cNvSpPr>
          <p:nvPr>
            <p:ph type="sldNum" sz="quarter" idx="4"/>
          </p:nvPr>
        </p:nvSpPr>
        <p:spPr bwMode="auto">
          <a:xfrm>
            <a:off x="8938471" y="6248400"/>
            <a:ext cx="253933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1000" u="none">
                <a:solidFill>
                  <a:srgbClr val="FFFFFF"/>
                </a:solidFill>
                <a:effectLst>
                  <a:outerShdw blurRad="38100" dist="38100" dir="2700000" algn="tl">
                    <a:srgbClr val="000000"/>
                  </a:outerShdw>
                </a:effectLst>
                <a:latin typeface="Eurostile" pitchFamily="34" charset="0"/>
                <a:cs typeface="+mn-cs"/>
              </a:defRPr>
            </a:lvl1pPr>
          </a:lstStyle>
          <a:p>
            <a:pPr>
              <a:defRPr/>
            </a:pPr>
            <a:fld id="{46EC262C-769E-49C1-99A5-28B47C332CA9}" type="slidenum">
              <a:rPr lang="en-US"/>
              <a:pPr>
                <a:defRPr/>
              </a:pPr>
              <a:t>‹#›</a:t>
            </a:fld>
            <a:endParaRPr lang="en-US"/>
          </a:p>
        </p:txBody>
      </p:sp>
      <p:sp>
        <p:nvSpPr>
          <p:cNvPr id="1549332" name="Freeform 20"/>
          <p:cNvSpPr>
            <a:spLocks/>
          </p:cNvSpPr>
          <p:nvPr/>
        </p:nvSpPr>
        <p:spPr bwMode="hidden">
          <a:xfrm>
            <a:off x="914163" y="2819401"/>
            <a:ext cx="3026045" cy="2709863"/>
          </a:xfrm>
          <a:custGeom>
            <a:avLst/>
            <a:gdLst>
              <a:gd name="T0" fmla="*/ 808 w 1429"/>
              <a:gd name="T1" fmla="*/ 283 h 1707"/>
              <a:gd name="T2" fmla="*/ 673 w 1429"/>
              <a:gd name="T3" fmla="*/ 252 h 1707"/>
              <a:gd name="T4" fmla="*/ 654 w 1429"/>
              <a:gd name="T5" fmla="*/ 0 h 1707"/>
              <a:gd name="T6" fmla="*/ 488 w 1429"/>
              <a:gd name="T7" fmla="*/ 13 h 1707"/>
              <a:gd name="T8" fmla="*/ 476 w 1429"/>
              <a:gd name="T9" fmla="*/ 252 h 1707"/>
              <a:gd name="T10" fmla="*/ 365 w 1429"/>
              <a:gd name="T11" fmla="*/ 290 h 1707"/>
              <a:gd name="T12" fmla="*/ 206 w 1429"/>
              <a:gd name="T13" fmla="*/ 86 h 1707"/>
              <a:gd name="T14" fmla="*/ 95 w 1429"/>
              <a:gd name="T15" fmla="*/ 148 h 1707"/>
              <a:gd name="T16" fmla="*/ 200 w 1429"/>
              <a:gd name="T17" fmla="*/ 376 h 1707"/>
              <a:gd name="T18" fmla="*/ 126 w 1429"/>
              <a:gd name="T19" fmla="*/ 450 h 1707"/>
              <a:gd name="T20" fmla="*/ 0 w 1429"/>
              <a:gd name="T21" fmla="*/ 423 h 1707"/>
              <a:gd name="T22" fmla="*/ 0 w 1429"/>
              <a:gd name="T23" fmla="*/ 1273 h 1707"/>
              <a:gd name="T24" fmla="*/ 101 w 1429"/>
              <a:gd name="T25" fmla="*/ 1226 h 1707"/>
              <a:gd name="T26" fmla="*/ 181 w 1429"/>
              <a:gd name="T27" fmla="*/ 1306 h 1707"/>
              <a:gd name="T28" fmla="*/ 70 w 1429"/>
              <a:gd name="T29" fmla="*/ 1509 h 1707"/>
              <a:gd name="T30" fmla="*/ 175 w 1429"/>
              <a:gd name="T31" fmla="*/ 1596 h 1707"/>
              <a:gd name="T32" fmla="*/ 365 w 1429"/>
              <a:gd name="T33" fmla="*/ 1411 h 1707"/>
              <a:gd name="T34" fmla="*/ 476 w 1429"/>
              <a:gd name="T35" fmla="*/ 1448 h 1707"/>
              <a:gd name="T36" fmla="*/ 501 w 1429"/>
              <a:gd name="T37" fmla="*/ 1700 h 1707"/>
              <a:gd name="T38" fmla="*/ 667 w 1429"/>
              <a:gd name="T39" fmla="*/ 1707 h 1707"/>
              <a:gd name="T40" fmla="*/ 685 w 1429"/>
              <a:gd name="T41" fmla="*/ 1442 h 1707"/>
              <a:gd name="T42" fmla="*/ 826 w 1429"/>
              <a:gd name="T43" fmla="*/ 1405 h 1707"/>
              <a:gd name="T44" fmla="*/ 993 w 1429"/>
              <a:gd name="T45" fmla="*/ 1590 h 1707"/>
              <a:gd name="T46" fmla="*/ 1103 w 1429"/>
              <a:gd name="T47" fmla="*/ 1522 h 1707"/>
              <a:gd name="T48" fmla="*/ 993 w 1429"/>
              <a:gd name="T49" fmla="*/ 1300 h 1707"/>
              <a:gd name="T50" fmla="*/ 1067 w 1429"/>
              <a:gd name="T51" fmla="*/ 1207 h 1707"/>
              <a:gd name="T52" fmla="*/ 1288 w 1429"/>
              <a:gd name="T53" fmla="*/ 1312 h 1707"/>
              <a:gd name="T54" fmla="*/ 1355 w 1429"/>
              <a:gd name="T55" fmla="*/ 1196 h 1707"/>
              <a:gd name="T56" fmla="*/ 1153 w 1429"/>
              <a:gd name="T57" fmla="*/ 1047 h 1707"/>
              <a:gd name="T58" fmla="*/ 1177 w 1429"/>
              <a:gd name="T59" fmla="*/ 918 h 1707"/>
              <a:gd name="T60" fmla="*/ 1429 w 1429"/>
              <a:gd name="T61" fmla="*/ 894 h 1707"/>
              <a:gd name="T62" fmla="*/ 1423 w 1429"/>
              <a:gd name="T63" fmla="*/ 764 h 1707"/>
              <a:gd name="T64" fmla="*/ 1171 w 1429"/>
              <a:gd name="T65" fmla="*/ 727 h 1707"/>
              <a:gd name="T66" fmla="*/ 1146 w 1429"/>
              <a:gd name="T67" fmla="*/ 629 h 1707"/>
              <a:gd name="T68" fmla="*/ 1349 w 1429"/>
              <a:gd name="T69" fmla="*/ 487 h 1707"/>
              <a:gd name="T70" fmla="*/ 1282 w 1429"/>
              <a:gd name="T71" fmla="*/ 370 h 1707"/>
              <a:gd name="T72" fmla="*/ 1054 w 1429"/>
              <a:gd name="T73" fmla="*/ 462 h 1707"/>
              <a:gd name="T74" fmla="*/ 980 w 1429"/>
              <a:gd name="T75" fmla="*/ 388 h 1707"/>
              <a:gd name="T76" fmla="*/ 1097 w 1429"/>
              <a:gd name="T77" fmla="*/ 173 h 1707"/>
              <a:gd name="T78" fmla="*/ 986 w 1429"/>
              <a:gd name="T79" fmla="*/ 105 h 1707"/>
              <a:gd name="T80" fmla="*/ 808 w 1429"/>
              <a:gd name="T81" fmla="*/ 283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549333" name="Freeform 21"/>
          <p:cNvSpPr>
            <a:spLocks/>
          </p:cNvSpPr>
          <p:nvPr/>
        </p:nvSpPr>
        <p:spPr bwMode="hidden">
          <a:xfrm>
            <a:off x="143896" y="15875"/>
            <a:ext cx="1117309" cy="787400"/>
          </a:xfrm>
          <a:custGeom>
            <a:avLst/>
            <a:gdLst>
              <a:gd name="T0" fmla="*/ 335 w 528"/>
              <a:gd name="T1" fmla="*/ 56 h 496"/>
              <a:gd name="T2" fmla="*/ 293 w 528"/>
              <a:gd name="T3" fmla="*/ 46 h 496"/>
              <a:gd name="T4" fmla="*/ 288 w 528"/>
              <a:gd name="T5" fmla="*/ 0 h 496"/>
              <a:gd name="T6" fmla="*/ 238 w 528"/>
              <a:gd name="T7" fmla="*/ 0 h 496"/>
              <a:gd name="T8" fmla="*/ 232 w 528"/>
              <a:gd name="T9" fmla="*/ 46 h 496"/>
              <a:gd name="T10" fmla="*/ 198 w 528"/>
              <a:gd name="T11" fmla="*/ 58 h 496"/>
              <a:gd name="T12" fmla="*/ 146 w 528"/>
              <a:gd name="T13" fmla="*/ 0 h 496"/>
              <a:gd name="T14" fmla="*/ 114 w 528"/>
              <a:gd name="T15" fmla="*/ 14 h 496"/>
              <a:gd name="T16" fmla="*/ 147 w 528"/>
              <a:gd name="T17" fmla="*/ 84 h 496"/>
              <a:gd name="T18" fmla="*/ 124 w 528"/>
              <a:gd name="T19" fmla="*/ 107 h 496"/>
              <a:gd name="T20" fmla="*/ 50 w 528"/>
              <a:gd name="T21" fmla="*/ 81 h 496"/>
              <a:gd name="T22" fmla="*/ 32 w 528"/>
              <a:gd name="T23" fmla="*/ 109 h 496"/>
              <a:gd name="T24" fmla="*/ 90 w 528"/>
              <a:gd name="T25" fmla="*/ 159 h 496"/>
              <a:gd name="T26" fmla="*/ 80 w 528"/>
              <a:gd name="T27" fmla="*/ 197 h 496"/>
              <a:gd name="T28" fmla="*/ 2 w 528"/>
              <a:gd name="T29" fmla="*/ 202 h 496"/>
              <a:gd name="T30" fmla="*/ 0 w 528"/>
              <a:gd name="T31" fmla="*/ 244 h 496"/>
              <a:gd name="T32" fmla="*/ 80 w 528"/>
              <a:gd name="T33" fmla="*/ 256 h 496"/>
              <a:gd name="T34" fmla="*/ 88 w 528"/>
              <a:gd name="T35" fmla="*/ 292 h 496"/>
              <a:gd name="T36" fmla="*/ 29 w 528"/>
              <a:gd name="T37" fmla="*/ 345 h 496"/>
              <a:gd name="T38" fmla="*/ 50 w 528"/>
              <a:gd name="T39" fmla="*/ 378 h 496"/>
              <a:gd name="T40" fmla="*/ 116 w 528"/>
              <a:gd name="T41" fmla="*/ 347 h 496"/>
              <a:gd name="T42" fmla="*/ 141 w 528"/>
              <a:gd name="T43" fmla="*/ 372 h 496"/>
              <a:gd name="T44" fmla="*/ 107 w 528"/>
              <a:gd name="T45" fmla="*/ 435 h 496"/>
              <a:gd name="T46" fmla="*/ 139 w 528"/>
              <a:gd name="T47" fmla="*/ 462 h 496"/>
              <a:gd name="T48" fmla="*/ 198 w 528"/>
              <a:gd name="T49" fmla="*/ 404 h 496"/>
              <a:gd name="T50" fmla="*/ 232 w 528"/>
              <a:gd name="T51" fmla="*/ 416 h 496"/>
              <a:gd name="T52" fmla="*/ 240 w 528"/>
              <a:gd name="T53" fmla="*/ 494 h 496"/>
              <a:gd name="T54" fmla="*/ 292 w 528"/>
              <a:gd name="T55" fmla="*/ 496 h 496"/>
              <a:gd name="T56" fmla="*/ 297 w 528"/>
              <a:gd name="T57" fmla="*/ 414 h 496"/>
              <a:gd name="T58" fmla="*/ 341 w 528"/>
              <a:gd name="T59" fmla="*/ 403 h 496"/>
              <a:gd name="T60" fmla="*/ 393 w 528"/>
              <a:gd name="T61" fmla="*/ 460 h 496"/>
              <a:gd name="T62" fmla="*/ 427 w 528"/>
              <a:gd name="T63" fmla="*/ 439 h 496"/>
              <a:gd name="T64" fmla="*/ 393 w 528"/>
              <a:gd name="T65" fmla="*/ 370 h 496"/>
              <a:gd name="T66" fmla="*/ 416 w 528"/>
              <a:gd name="T67" fmla="*/ 341 h 496"/>
              <a:gd name="T68" fmla="*/ 484 w 528"/>
              <a:gd name="T69" fmla="*/ 374 h 496"/>
              <a:gd name="T70" fmla="*/ 505 w 528"/>
              <a:gd name="T71" fmla="*/ 338 h 496"/>
              <a:gd name="T72" fmla="*/ 442 w 528"/>
              <a:gd name="T73" fmla="*/ 292 h 496"/>
              <a:gd name="T74" fmla="*/ 450 w 528"/>
              <a:gd name="T75" fmla="*/ 252 h 496"/>
              <a:gd name="T76" fmla="*/ 528 w 528"/>
              <a:gd name="T77" fmla="*/ 244 h 496"/>
              <a:gd name="T78" fmla="*/ 526 w 528"/>
              <a:gd name="T79" fmla="*/ 204 h 496"/>
              <a:gd name="T80" fmla="*/ 448 w 528"/>
              <a:gd name="T81" fmla="*/ 193 h 496"/>
              <a:gd name="T82" fmla="*/ 440 w 528"/>
              <a:gd name="T83" fmla="*/ 162 h 496"/>
              <a:gd name="T84" fmla="*/ 503 w 528"/>
              <a:gd name="T85" fmla="*/ 119 h 496"/>
              <a:gd name="T86" fmla="*/ 482 w 528"/>
              <a:gd name="T87" fmla="*/ 82 h 496"/>
              <a:gd name="T88" fmla="*/ 412 w 528"/>
              <a:gd name="T89" fmla="*/ 111 h 496"/>
              <a:gd name="T90" fmla="*/ 389 w 528"/>
              <a:gd name="T91" fmla="*/ 88 h 496"/>
              <a:gd name="T92" fmla="*/ 425 w 528"/>
              <a:gd name="T93" fmla="*/ 21 h 496"/>
              <a:gd name="T94" fmla="*/ 391 w 528"/>
              <a:gd name="T95" fmla="*/ 0 h 496"/>
              <a:gd name="T96" fmla="*/ 335 w 528"/>
              <a:gd name="T97"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549334" name="Freeform 22"/>
          <p:cNvSpPr>
            <a:spLocks/>
          </p:cNvSpPr>
          <p:nvPr/>
        </p:nvSpPr>
        <p:spPr bwMode="hidden">
          <a:xfrm>
            <a:off x="1320456" y="1066800"/>
            <a:ext cx="3021813" cy="22701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549335" name="Freeform 23"/>
          <p:cNvSpPr>
            <a:spLocks/>
          </p:cNvSpPr>
          <p:nvPr/>
        </p:nvSpPr>
        <p:spPr bwMode="hidden">
          <a:xfrm>
            <a:off x="2742486" y="1524000"/>
            <a:ext cx="4892459" cy="3671888"/>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549336" name="Freeform 24"/>
          <p:cNvSpPr>
            <a:spLocks/>
          </p:cNvSpPr>
          <p:nvPr/>
        </p:nvSpPr>
        <p:spPr bwMode="hidden">
          <a:xfrm>
            <a:off x="6349" y="4797425"/>
            <a:ext cx="4553880" cy="2097088"/>
          </a:xfrm>
          <a:custGeom>
            <a:avLst/>
            <a:gdLst>
              <a:gd name="T0" fmla="*/ 1368 w 2153"/>
              <a:gd name="T1" fmla="*/ 358 h 1321"/>
              <a:gd name="T2" fmla="*/ 1197 w 2153"/>
              <a:gd name="T3" fmla="*/ 318 h 1321"/>
              <a:gd name="T4" fmla="*/ 1173 w 2153"/>
              <a:gd name="T5" fmla="*/ 0 h 1321"/>
              <a:gd name="T6" fmla="*/ 964 w 2153"/>
              <a:gd name="T7" fmla="*/ 16 h 1321"/>
              <a:gd name="T8" fmla="*/ 948 w 2153"/>
              <a:gd name="T9" fmla="*/ 318 h 1321"/>
              <a:gd name="T10" fmla="*/ 808 w 2153"/>
              <a:gd name="T11" fmla="*/ 366 h 1321"/>
              <a:gd name="T12" fmla="*/ 606 w 2153"/>
              <a:gd name="T13" fmla="*/ 109 h 1321"/>
              <a:gd name="T14" fmla="*/ 467 w 2153"/>
              <a:gd name="T15" fmla="*/ 187 h 1321"/>
              <a:gd name="T16" fmla="*/ 599 w 2153"/>
              <a:gd name="T17" fmla="*/ 474 h 1321"/>
              <a:gd name="T18" fmla="*/ 506 w 2153"/>
              <a:gd name="T19" fmla="*/ 568 h 1321"/>
              <a:gd name="T20" fmla="*/ 202 w 2153"/>
              <a:gd name="T21" fmla="*/ 459 h 1321"/>
              <a:gd name="T22" fmla="*/ 132 w 2153"/>
              <a:gd name="T23" fmla="*/ 576 h 1321"/>
              <a:gd name="T24" fmla="*/ 365 w 2153"/>
              <a:gd name="T25" fmla="*/ 778 h 1321"/>
              <a:gd name="T26" fmla="*/ 327 w 2153"/>
              <a:gd name="T27" fmla="*/ 933 h 1321"/>
              <a:gd name="T28" fmla="*/ 7 w 2153"/>
              <a:gd name="T29" fmla="*/ 956 h 1321"/>
              <a:gd name="T30" fmla="*/ 0 w 2153"/>
              <a:gd name="T31" fmla="*/ 1128 h 1321"/>
              <a:gd name="T32" fmla="*/ 327 w 2153"/>
              <a:gd name="T33" fmla="*/ 1174 h 1321"/>
              <a:gd name="T34" fmla="*/ 358 w 2153"/>
              <a:gd name="T35" fmla="*/ 1321 h 1321"/>
              <a:gd name="T36" fmla="*/ 1804 w 2153"/>
              <a:gd name="T37" fmla="*/ 1321 h 1321"/>
              <a:gd name="T38" fmla="*/ 1835 w 2153"/>
              <a:gd name="T39" fmla="*/ 1158 h 1321"/>
              <a:gd name="T40" fmla="*/ 2153 w 2153"/>
              <a:gd name="T41" fmla="*/ 1128 h 1321"/>
              <a:gd name="T42" fmla="*/ 2146 w 2153"/>
              <a:gd name="T43" fmla="*/ 964 h 1321"/>
              <a:gd name="T44" fmla="*/ 1827 w 2153"/>
              <a:gd name="T45" fmla="*/ 917 h 1321"/>
              <a:gd name="T46" fmla="*/ 1795 w 2153"/>
              <a:gd name="T47" fmla="*/ 793 h 1321"/>
              <a:gd name="T48" fmla="*/ 2052 w 2153"/>
              <a:gd name="T49" fmla="*/ 615 h 1321"/>
              <a:gd name="T50" fmla="*/ 1967 w 2153"/>
              <a:gd name="T51" fmla="*/ 467 h 1321"/>
              <a:gd name="T52" fmla="*/ 1679 w 2153"/>
              <a:gd name="T53" fmla="*/ 583 h 1321"/>
              <a:gd name="T54" fmla="*/ 1586 w 2153"/>
              <a:gd name="T55" fmla="*/ 490 h 1321"/>
              <a:gd name="T56" fmla="*/ 1733 w 2153"/>
              <a:gd name="T57" fmla="*/ 218 h 1321"/>
              <a:gd name="T58" fmla="*/ 1593 w 2153"/>
              <a:gd name="T59" fmla="*/ 132 h 1321"/>
              <a:gd name="T60" fmla="*/ 1368 w 2153"/>
              <a:gd name="T61" fmla="*/ 358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549337" name="Freeform 25"/>
          <p:cNvSpPr>
            <a:spLocks/>
          </p:cNvSpPr>
          <p:nvPr/>
        </p:nvSpPr>
        <p:spPr bwMode="hidden">
          <a:xfrm>
            <a:off x="6500707" y="3657601"/>
            <a:ext cx="3017581" cy="226377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549338" name="Freeform 26"/>
          <p:cNvSpPr>
            <a:spLocks/>
          </p:cNvSpPr>
          <p:nvPr/>
        </p:nvSpPr>
        <p:spPr bwMode="hidden">
          <a:xfrm>
            <a:off x="6703854" y="381001"/>
            <a:ext cx="3906349" cy="29305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sp>
        <p:nvSpPr>
          <p:cNvPr id="1549339" name="Freeform 27"/>
          <p:cNvSpPr>
            <a:spLocks/>
          </p:cNvSpPr>
          <p:nvPr/>
        </p:nvSpPr>
        <p:spPr bwMode="hidden">
          <a:xfrm>
            <a:off x="8836898" y="2133601"/>
            <a:ext cx="2674770" cy="3997325"/>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eaLnBrk="1" hangingPunct="1">
              <a:defRPr/>
            </a:pPr>
            <a:endParaRPr kumimoji="1" lang="en-US" sz="4000" u="none">
              <a:effectLst>
                <a:outerShdw blurRad="38100" dist="38100" dir="2700000" algn="tl">
                  <a:srgbClr val="000000">
                    <a:alpha val="43137"/>
                  </a:srgbClr>
                </a:outerShdw>
              </a:effectLst>
              <a:latin typeface="Eurostile" pitchFamily="34" charset="0"/>
              <a:cs typeface="Arial" pitchFamily="34" charset="0"/>
            </a:endParaRPr>
          </a:p>
        </p:txBody>
      </p:sp>
      <p:pic>
        <p:nvPicPr>
          <p:cNvPr id="24592" name="Picture 28" descr="Fac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6349" y="-3175"/>
            <a:ext cx="1068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93" name="Picture 31" descr="shield"/>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65222" y="6096001"/>
            <a:ext cx="812588"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42759150"/>
      </p:ext>
    </p:extLst>
  </p:cSld>
  <p:clrMap bg1="dk2" tx1="lt1" bg2="dk1" tx2="lt2" accent1="accent1" accent2="accent2" accent3="accent3" accent4="accent4" accent5="accent5" accent6="accent6" hlink="hlink" folHlink="folHlink"/>
  <p:sldLayoutIdLst>
    <p:sldLayoutId id="2147494256" r:id="rId1"/>
    <p:sldLayoutId id="2147494257" r:id="rId2"/>
    <p:sldLayoutId id="2147494258" r:id="rId3"/>
    <p:sldLayoutId id="2147494259" r:id="rId4"/>
    <p:sldLayoutId id="2147494260" r:id="rId5"/>
    <p:sldLayoutId id="2147494261" r:id="rId6"/>
    <p:sldLayoutId id="2147494262" r:id="rId7"/>
    <p:sldLayoutId id="2147494263" r:id="rId8"/>
    <p:sldLayoutId id="2147494264" r:id="rId9"/>
    <p:sldLayoutId id="2147494265" r:id="rId10"/>
    <p:sldLayoutId id="2147494266" r:id="rId11"/>
  </p:sldLayoutIdLst>
  <p:transition spd="med">
    <p:blinds/>
  </p:transition>
  <p:hf hdr="0"/>
  <p:txStyles>
    <p:titleStyle>
      <a:lvl1pPr algn="ctr" rtl="0" eaLnBrk="0" fontAlgn="base" hangingPunct="0">
        <a:spcBef>
          <a:spcPct val="0"/>
        </a:spcBef>
        <a:spcAft>
          <a:spcPct val="0"/>
        </a:spcAft>
        <a:defRPr sz="4000" b="1">
          <a:solidFill>
            <a:srgbClr val="E6E6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E6E600"/>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000" b="1">
          <a:solidFill>
            <a:srgbClr val="E6E600"/>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000" b="1">
          <a:solidFill>
            <a:srgbClr val="E6E600"/>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000" b="1">
          <a:solidFill>
            <a:srgbClr val="E6E600"/>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000" b="1">
          <a:solidFill>
            <a:srgbClr val="E6E600"/>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000" b="1">
          <a:solidFill>
            <a:srgbClr val="E6E600"/>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000" b="1">
          <a:solidFill>
            <a:srgbClr val="E6E600"/>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000" b="1">
          <a:solidFill>
            <a:srgbClr val="E6E600"/>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125889" tIns="62945" rIns="125889" bIns="62945" rtlCol="0" anchor="ctr">
            <a:normAutofit/>
          </a:bodyPr>
          <a:lstStyle/>
          <a:p>
            <a:r>
              <a:rPr lang="en-US"/>
              <a:t>Click to edit Master title style</a:t>
            </a:r>
          </a:p>
        </p:txBody>
      </p:sp>
      <p:sp>
        <p:nvSpPr>
          <p:cNvPr id="3" name="Text Placeholder 2"/>
          <p:cNvSpPr>
            <a:spLocks noGrp="1"/>
          </p:cNvSpPr>
          <p:nvPr>
            <p:ph type="body" idx="1"/>
          </p:nvPr>
        </p:nvSpPr>
        <p:spPr>
          <a:xfrm>
            <a:off x="609441" y="1600812"/>
            <a:ext cx="10969943" cy="4525963"/>
          </a:xfrm>
          <a:prstGeom prst="rect">
            <a:avLst/>
          </a:prstGeom>
        </p:spPr>
        <p:txBody>
          <a:bodyPr vert="horz" lIns="125889" tIns="62945" rIns="125889" bIns="629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2" y="6356962"/>
            <a:ext cx="2844059" cy="365125"/>
          </a:xfrm>
          <a:prstGeom prst="rect">
            <a:avLst/>
          </a:prstGeom>
        </p:spPr>
        <p:txBody>
          <a:bodyPr vert="horz" lIns="125889" tIns="62945" rIns="125889" bIns="62945" rtlCol="0" anchor="ctr"/>
          <a:lstStyle>
            <a:lvl1pPr algn="l">
              <a:defRPr sz="1195">
                <a:solidFill>
                  <a:schemeClr val="tx1">
                    <a:tint val="75000"/>
                  </a:schemeClr>
                </a:solidFill>
              </a:defRPr>
            </a:lvl1pPr>
          </a:lstStyle>
          <a:p>
            <a:pPr defTabSz="397870"/>
            <a:fld id="{09A1A880-907C-42A4-904E-C38B10AA4630}" type="datetimeFigureOut">
              <a:rPr lang="en-US" smtClean="0">
                <a:solidFill>
                  <a:prstClr val="black">
                    <a:tint val="75000"/>
                  </a:prstClr>
                </a:solidFill>
              </a:rPr>
              <a:pPr defTabSz="397870"/>
              <a:t>4/17/26</a:t>
            </a:fld>
            <a:endParaRPr lang="en-US" dirty="0">
              <a:solidFill>
                <a:prstClr val="black">
                  <a:tint val="75000"/>
                </a:prstClr>
              </a:solidFill>
            </a:endParaRPr>
          </a:p>
        </p:txBody>
      </p:sp>
      <p:sp>
        <p:nvSpPr>
          <p:cNvPr id="5" name="Footer Placeholder 4"/>
          <p:cNvSpPr>
            <a:spLocks noGrp="1"/>
          </p:cNvSpPr>
          <p:nvPr>
            <p:ph type="ftr" sz="quarter" idx="3"/>
          </p:nvPr>
        </p:nvSpPr>
        <p:spPr>
          <a:xfrm>
            <a:off x="4164522" y="6356962"/>
            <a:ext cx="3859795" cy="365125"/>
          </a:xfrm>
          <a:prstGeom prst="rect">
            <a:avLst/>
          </a:prstGeom>
        </p:spPr>
        <p:txBody>
          <a:bodyPr vert="horz" lIns="125889" tIns="62945" rIns="125889" bIns="62945" rtlCol="0" anchor="ctr"/>
          <a:lstStyle>
            <a:lvl1pPr algn="ctr">
              <a:defRPr sz="1195">
                <a:solidFill>
                  <a:schemeClr val="tx1">
                    <a:tint val="75000"/>
                  </a:schemeClr>
                </a:solidFill>
              </a:defRPr>
            </a:lvl1pPr>
          </a:lstStyle>
          <a:p>
            <a:pPr defTabSz="39787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5328" y="6356962"/>
            <a:ext cx="2844059" cy="365125"/>
          </a:xfrm>
          <a:prstGeom prst="rect">
            <a:avLst/>
          </a:prstGeom>
        </p:spPr>
        <p:txBody>
          <a:bodyPr vert="horz" lIns="125889" tIns="62945" rIns="125889" bIns="62945" rtlCol="0" anchor="ctr"/>
          <a:lstStyle>
            <a:lvl1pPr algn="r">
              <a:defRPr sz="1195">
                <a:solidFill>
                  <a:schemeClr val="tx1">
                    <a:tint val="75000"/>
                  </a:schemeClr>
                </a:solidFill>
              </a:defRPr>
            </a:lvl1pPr>
          </a:lstStyle>
          <a:p>
            <a:pPr defTabSz="397870"/>
            <a:fld id="{86CB4B4D-7CA3-9044-876B-883B54F8677D}" type="slidenum">
              <a:rPr lang="en-US" smtClean="0">
                <a:solidFill>
                  <a:prstClr val="black">
                    <a:tint val="75000"/>
                  </a:prstClr>
                </a:solidFill>
              </a:rPr>
              <a:pPr defTabSz="397870"/>
              <a:t>‹#›</a:t>
            </a:fld>
            <a:endParaRPr lang="en-US" dirty="0">
              <a:solidFill>
                <a:prstClr val="black">
                  <a:tint val="75000"/>
                </a:prstClr>
              </a:solidFill>
            </a:endParaRPr>
          </a:p>
        </p:txBody>
      </p:sp>
    </p:spTree>
    <p:extLst>
      <p:ext uri="{BB962C8B-B14F-4D97-AF65-F5344CB8AC3E}">
        <p14:creationId xmlns:p14="http://schemas.microsoft.com/office/powerpoint/2010/main" val="1632102457"/>
      </p:ext>
    </p:extLst>
  </p:cSld>
  <p:clrMap bg1="lt1" tx1="dk1" bg2="lt2" tx2="dk2" accent1="accent1" accent2="accent2" accent3="accent3" accent4="accent4" accent5="accent5" accent6="accent6" hlink="hlink" folHlink="folHlink"/>
  <p:sldLayoutIdLst>
    <p:sldLayoutId id="2147494281" r:id="rId1"/>
    <p:sldLayoutId id="2147494282" r:id="rId2"/>
    <p:sldLayoutId id="2147494283" r:id="rId3"/>
    <p:sldLayoutId id="2147494284" r:id="rId4"/>
    <p:sldLayoutId id="2147494285" r:id="rId5"/>
    <p:sldLayoutId id="2147494286" r:id="rId6"/>
    <p:sldLayoutId id="2147494287" r:id="rId7"/>
    <p:sldLayoutId id="2147494288" r:id="rId8"/>
    <p:sldLayoutId id="2147494289" r:id="rId9"/>
    <p:sldLayoutId id="2147494290" r:id="rId10"/>
    <p:sldLayoutId id="2147494291" r:id="rId11"/>
  </p:sldLayoutIdLst>
  <p:txStyles>
    <p:titleStyle>
      <a:lvl1pPr algn="ctr" defTabSz="885997" rtl="0" eaLnBrk="1" latinLnBrk="0" hangingPunct="1">
        <a:spcBef>
          <a:spcPct val="0"/>
        </a:spcBef>
        <a:buNone/>
        <a:defRPr sz="4430" kern="1200">
          <a:solidFill>
            <a:schemeClr val="tx1"/>
          </a:solidFill>
          <a:latin typeface="+mj-lt"/>
          <a:ea typeface="+mj-ea"/>
          <a:cs typeface="+mj-cs"/>
        </a:defRPr>
      </a:lvl1pPr>
    </p:titleStyle>
    <p:bodyStyle>
      <a:lvl1pPr marL="332270" indent="-332270" algn="l" defTabSz="885997" rtl="0" eaLnBrk="1" latinLnBrk="0" hangingPunct="1">
        <a:spcBef>
          <a:spcPct val="20000"/>
        </a:spcBef>
        <a:buFont typeface="Arial" panose="020B0604020202020204" pitchFamily="34" charset="0"/>
        <a:buChar char="•"/>
        <a:defRPr sz="3305" kern="1200">
          <a:solidFill>
            <a:schemeClr val="tx1"/>
          </a:solidFill>
          <a:latin typeface="+mn-lt"/>
          <a:ea typeface="+mn-ea"/>
          <a:cs typeface="+mn-cs"/>
        </a:defRPr>
      </a:lvl1pPr>
      <a:lvl2pPr marL="719709" indent="-276957" algn="l" defTabSz="885997" rtl="0" eaLnBrk="1" latinLnBrk="0" hangingPunct="1">
        <a:spcBef>
          <a:spcPct val="20000"/>
        </a:spcBef>
        <a:buFont typeface="Arial" panose="020B0604020202020204" pitchFamily="34" charset="0"/>
        <a:buChar char="–"/>
        <a:defRPr sz="2742" kern="1200">
          <a:solidFill>
            <a:schemeClr val="tx1"/>
          </a:solidFill>
          <a:latin typeface="+mn-lt"/>
          <a:ea typeface="+mn-ea"/>
          <a:cs typeface="+mn-cs"/>
        </a:defRPr>
      </a:lvl2pPr>
      <a:lvl3pPr marL="1107390" indent="-221335" algn="l" defTabSz="885997" rtl="0" eaLnBrk="1" latinLnBrk="0" hangingPunct="1">
        <a:spcBef>
          <a:spcPct val="20000"/>
        </a:spcBef>
        <a:buFont typeface="Arial" panose="020B0604020202020204" pitchFamily="34" charset="0"/>
        <a:buChar char="•"/>
        <a:defRPr sz="2320" kern="1200">
          <a:solidFill>
            <a:schemeClr val="tx1"/>
          </a:solidFill>
          <a:latin typeface="+mn-lt"/>
          <a:ea typeface="+mn-ea"/>
          <a:cs typeface="+mn-cs"/>
        </a:defRPr>
      </a:lvl3pPr>
      <a:lvl4pPr marL="1550315" indent="-221335" algn="l" defTabSz="885997" rtl="0" eaLnBrk="1" latinLnBrk="0" hangingPunct="1">
        <a:spcBef>
          <a:spcPct val="20000"/>
        </a:spcBef>
        <a:buFont typeface="Arial" panose="020B0604020202020204" pitchFamily="34" charset="0"/>
        <a:buChar char="–"/>
        <a:defRPr sz="1898" kern="1200">
          <a:solidFill>
            <a:schemeClr val="tx1"/>
          </a:solidFill>
          <a:latin typeface="+mn-lt"/>
          <a:ea typeface="+mn-ea"/>
          <a:cs typeface="+mn-cs"/>
        </a:defRPr>
      </a:lvl4pPr>
      <a:lvl5pPr marL="1993289" indent="-221335" algn="l" defTabSz="885997" rtl="0" eaLnBrk="1" latinLnBrk="0" hangingPunct="1">
        <a:spcBef>
          <a:spcPct val="20000"/>
        </a:spcBef>
        <a:buFont typeface="Arial" panose="020B0604020202020204" pitchFamily="34" charset="0"/>
        <a:buChar char="»"/>
        <a:defRPr sz="1898" kern="1200">
          <a:solidFill>
            <a:schemeClr val="tx1"/>
          </a:solidFill>
          <a:latin typeface="+mn-lt"/>
          <a:ea typeface="+mn-ea"/>
          <a:cs typeface="+mn-cs"/>
        </a:defRPr>
      </a:lvl5pPr>
      <a:lvl6pPr marL="2436212" indent="-221335" algn="l" defTabSz="885997" rtl="0" eaLnBrk="1" latinLnBrk="0" hangingPunct="1">
        <a:spcBef>
          <a:spcPct val="20000"/>
        </a:spcBef>
        <a:buFont typeface="Arial" panose="020B0604020202020204" pitchFamily="34" charset="0"/>
        <a:buChar char="•"/>
        <a:defRPr sz="1898" kern="1200">
          <a:solidFill>
            <a:schemeClr val="tx1"/>
          </a:solidFill>
          <a:latin typeface="+mn-lt"/>
          <a:ea typeface="+mn-ea"/>
          <a:cs typeface="+mn-cs"/>
        </a:defRPr>
      </a:lvl6pPr>
      <a:lvl7pPr marL="2879162" indent="-221335" algn="l" defTabSz="885997" rtl="0" eaLnBrk="1" latinLnBrk="0" hangingPunct="1">
        <a:spcBef>
          <a:spcPct val="20000"/>
        </a:spcBef>
        <a:buFont typeface="Arial" panose="020B0604020202020204" pitchFamily="34" charset="0"/>
        <a:buChar char="•"/>
        <a:defRPr sz="1898" kern="1200">
          <a:solidFill>
            <a:schemeClr val="tx1"/>
          </a:solidFill>
          <a:latin typeface="+mn-lt"/>
          <a:ea typeface="+mn-ea"/>
          <a:cs typeface="+mn-cs"/>
        </a:defRPr>
      </a:lvl7pPr>
      <a:lvl8pPr marL="3322115" indent="-221335" algn="l" defTabSz="885997" rtl="0" eaLnBrk="1" latinLnBrk="0" hangingPunct="1">
        <a:spcBef>
          <a:spcPct val="20000"/>
        </a:spcBef>
        <a:buFont typeface="Arial" panose="020B0604020202020204" pitchFamily="34" charset="0"/>
        <a:buChar char="•"/>
        <a:defRPr sz="1898" kern="1200">
          <a:solidFill>
            <a:schemeClr val="tx1"/>
          </a:solidFill>
          <a:latin typeface="+mn-lt"/>
          <a:ea typeface="+mn-ea"/>
          <a:cs typeface="+mn-cs"/>
        </a:defRPr>
      </a:lvl8pPr>
      <a:lvl9pPr marL="3765054" indent="-221335" algn="l" defTabSz="885997" rtl="0" eaLnBrk="1" latinLnBrk="0" hangingPunct="1">
        <a:spcBef>
          <a:spcPct val="20000"/>
        </a:spcBef>
        <a:buFont typeface="Arial" panose="020B0604020202020204" pitchFamily="34" charset="0"/>
        <a:buChar char="•"/>
        <a:defRPr sz="1898" kern="1200">
          <a:solidFill>
            <a:schemeClr val="tx1"/>
          </a:solidFill>
          <a:latin typeface="+mn-lt"/>
          <a:ea typeface="+mn-ea"/>
          <a:cs typeface="+mn-cs"/>
        </a:defRPr>
      </a:lvl9pPr>
    </p:bodyStyle>
    <p:otherStyle>
      <a:defPPr>
        <a:defRPr lang="en-US"/>
      </a:defPPr>
      <a:lvl1pPr marL="0" algn="l" defTabSz="885997" rtl="0" eaLnBrk="1" latinLnBrk="0" hangingPunct="1">
        <a:defRPr sz="1828" kern="1200">
          <a:solidFill>
            <a:schemeClr val="tx1"/>
          </a:solidFill>
          <a:latin typeface="+mn-lt"/>
          <a:ea typeface="+mn-ea"/>
          <a:cs typeface="+mn-cs"/>
        </a:defRPr>
      </a:lvl1pPr>
      <a:lvl2pPr marL="442962" algn="l" defTabSz="885997" rtl="0" eaLnBrk="1" latinLnBrk="0" hangingPunct="1">
        <a:defRPr sz="1828" kern="1200">
          <a:solidFill>
            <a:schemeClr val="tx1"/>
          </a:solidFill>
          <a:latin typeface="+mn-lt"/>
          <a:ea typeface="+mn-ea"/>
          <a:cs typeface="+mn-cs"/>
        </a:defRPr>
      </a:lvl2pPr>
      <a:lvl3pPr marL="885997" algn="l" defTabSz="885997" rtl="0" eaLnBrk="1" latinLnBrk="0" hangingPunct="1">
        <a:defRPr sz="1828" kern="1200">
          <a:solidFill>
            <a:schemeClr val="tx1"/>
          </a:solidFill>
          <a:latin typeface="+mn-lt"/>
          <a:ea typeface="+mn-ea"/>
          <a:cs typeface="+mn-cs"/>
        </a:defRPr>
      </a:lvl3pPr>
      <a:lvl4pPr marL="1328858" algn="l" defTabSz="885997" rtl="0" eaLnBrk="1" latinLnBrk="0" hangingPunct="1">
        <a:defRPr sz="1828" kern="1200">
          <a:solidFill>
            <a:schemeClr val="tx1"/>
          </a:solidFill>
          <a:latin typeface="+mn-lt"/>
          <a:ea typeface="+mn-ea"/>
          <a:cs typeface="+mn-cs"/>
        </a:defRPr>
      </a:lvl4pPr>
      <a:lvl5pPr marL="1771809" algn="l" defTabSz="885997" rtl="0" eaLnBrk="1" latinLnBrk="0" hangingPunct="1">
        <a:defRPr sz="1828" kern="1200">
          <a:solidFill>
            <a:schemeClr val="tx1"/>
          </a:solidFill>
          <a:latin typeface="+mn-lt"/>
          <a:ea typeface="+mn-ea"/>
          <a:cs typeface="+mn-cs"/>
        </a:defRPr>
      </a:lvl5pPr>
      <a:lvl6pPr marL="2214744" algn="l" defTabSz="885997" rtl="0" eaLnBrk="1" latinLnBrk="0" hangingPunct="1">
        <a:defRPr sz="1828" kern="1200">
          <a:solidFill>
            <a:schemeClr val="tx1"/>
          </a:solidFill>
          <a:latin typeface="+mn-lt"/>
          <a:ea typeface="+mn-ea"/>
          <a:cs typeface="+mn-cs"/>
        </a:defRPr>
      </a:lvl6pPr>
      <a:lvl7pPr marL="2657693" algn="l" defTabSz="885997" rtl="0" eaLnBrk="1" latinLnBrk="0" hangingPunct="1">
        <a:defRPr sz="1828" kern="1200">
          <a:solidFill>
            <a:schemeClr val="tx1"/>
          </a:solidFill>
          <a:latin typeface="+mn-lt"/>
          <a:ea typeface="+mn-ea"/>
          <a:cs typeface="+mn-cs"/>
        </a:defRPr>
      </a:lvl7pPr>
      <a:lvl8pPr marL="3100646" algn="l" defTabSz="885997" rtl="0" eaLnBrk="1" latinLnBrk="0" hangingPunct="1">
        <a:defRPr sz="1828" kern="1200">
          <a:solidFill>
            <a:schemeClr val="tx1"/>
          </a:solidFill>
          <a:latin typeface="+mn-lt"/>
          <a:ea typeface="+mn-ea"/>
          <a:cs typeface="+mn-cs"/>
        </a:defRPr>
      </a:lvl8pPr>
      <a:lvl9pPr marL="3543578" algn="l" defTabSz="885997" rtl="0" eaLnBrk="1" latinLnBrk="0" hangingPunct="1">
        <a:defRPr sz="18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7.xml"/><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0.xml"/><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85.xml"/><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5.xml"/><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9.xm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7.xml"/><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47.xml"/><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7.xml"/><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1.xml"/><Relationship Id="rId4" Type="http://schemas.openxmlformats.org/officeDocument/2006/relationships/image" Target="../media/image15.svg"/></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1.xml"/><Relationship Id="rId4" Type="http://schemas.openxmlformats.org/officeDocument/2006/relationships/image" Target="../media/image15.svg"/></Relationships>
</file>

<file path=ppt/slides/_rels/slide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28.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29.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30.xml"/><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71.xml"/><Relationship Id="rId4" Type="http://schemas.openxmlformats.org/officeDocument/2006/relationships/image" Target="../media/image15.svg"/></Relationships>
</file>

<file path=ppt/slides/_rels/slide3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32.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33.xml"/><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34.xml"/><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71.xml"/><Relationship Id="rId4" Type="http://schemas.openxmlformats.org/officeDocument/2006/relationships/image" Target="../media/image15.svg"/></Relationships>
</file>

<file path=ppt/slides/_rels/slide3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36.xml"/><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71.xml"/><Relationship Id="rId4" Type="http://schemas.openxmlformats.org/officeDocument/2006/relationships/image" Target="../media/image15.svg"/></Relationships>
</file>

<file path=ppt/slides/_rels/slide3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38.xml"/><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108.xml"/><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3.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13.xml"/></Relationships>
</file>

<file path=ppt/slides/_rels/slide4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41.xml"/><Relationship Id="rId1" Type="http://schemas.openxmlformats.org/officeDocument/2006/relationships/slideLayout" Target="../slideLayouts/slideLayout115.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113.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113.xml"/><Relationship Id="rId4" Type="http://schemas.openxmlformats.org/officeDocument/2006/relationships/image" Target="../media/image15.sv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113.xml"/><Relationship Id="rId4" Type="http://schemas.openxmlformats.org/officeDocument/2006/relationships/image" Target="../media/image15.sv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71.xml"/><Relationship Id="rId4" Type="http://schemas.openxmlformats.org/officeDocument/2006/relationships/image" Target="../media/image15.svg"/></Relationships>
</file>

<file path=ppt/slides/_rels/slide4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46.xml"/><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47.xml"/><Relationship Id="rId4" Type="http://schemas.openxmlformats.org/officeDocument/2006/relationships/image" Target="../media/image15.svg"/></Relationships>
</file>

<file path=ppt/slides/_rels/slide4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48.xml"/><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49.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15.svg"/></Relationships>
</file>

<file path=ppt/slides/_rels/slide5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50.xml"/><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52.xml"/><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97.xml"/><Relationship Id="rId5" Type="http://schemas.openxmlformats.org/officeDocument/2006/relationships/image" Target="../media/image15.svg"/><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4.xml"/><Relationship Id="rId1" Type="http://schemas.openxmlformats.org/officeDocument/2006/relationships/slideLayout" Target="../slideLayouts/slideLayout47.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3.xml"/><Relationship Id="rId5" Type="http://schemas.openxmlformats.org/officeDocument/2006/relationships/image" Target="../media/image18.emf"/><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7D0F4-0A7C-A359-96FD-3BABE3C61BD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BE7F9DB-80C4-CF83-67B8-A365D2F19F7F}"/>
              </a:ext>
            </a:extLst>
          </p:cNvPr>
          <p:cNvSpPr/>
          <p:nvPr/>
        </p:nvSpPr>
        <p:spPr>
          <a:xfrm>
            <a:off x="0" y="0"/>
            <a:ext cx="12192000"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6FE0FF4-9D17-28BB-3FB8-54F10524BDDA}"/>
              </a:ext>
            </a:extLst>
          </p:cNvPr>
          <p:cNvPicPr>
            <a:picLocks noGrp="1" noRot="1" noChangeAspect="1" noMove="1" noResize="1" noEditPoints="1" noAdjustHandles="1" noChangeArrowheads="1" noChangeShapeType="1" noCrop="1"/>
          </p:cNvPicPr>
          <p:nvPr/>
        </p:nvPicPr>
        <p:blipFill>
          <a:blip r:embed="rId3"/>
          <a:stretch>
            <a:fillRect/>
          </a:stretch>
        </p:blipFill>
        <p:spPr>
          <a:xfrm>
            <a:off x="1282366" y="730953"/>
            <a:ext cx="9624093" cy="5396094"/>
          </a:xfrm>
          <a:prstGeom prst="rect">
            <a:avLst/>
          </a:prstGeom>
        </p:spPr>
      </p:pic>
      <p:sp>
        <p:nvSpPr>
          <p:cNvPr id="6" name="Rectangle 5">
            <a:extLst>
              <a:ext uri="{FF2B5EF4-FFF2-40B4-BE49-F238E27FC236}">
                <a16:creationId xmlns:a16="http://schemas.microsoft.com/office/drawing/2014/main" id="{514B3222-331D-BA54-3D4A-0367AFF1D549}"/>
              </a:ext>
            </a:extLst>
          </p:cNvPr>
          <p:cNvSpPr/>
          <p:nvPr/>
        </p:nvSpPr>
        <p:spPr>
          <a:xfrm>
            <a:off x="2437764" y="2890519"/>
            <a:ext cx="7313295" cy="1076961"/>
          </a:xfrm>
          <a:prstGeom prst="rect">
            <a:avLst/>
          </a:prstGeom>
        </p:spPr>
        <p:txBody>
          <a:bodyPr wrap="square">
            <a:spAutoFit/>
          </a:bodyPr>
          <a:lstStyle/>
          <a:p>
            <a:pPr marL="0" marR="0" lvl="0" indent="0" algn="ctr" defTabSz="910259" rtl="0" eaLnBrk="1" fontAlgn="auto" latinLnBrk="0" hangingPunct="0">
              <a:lnSpc>
                <a:spcPct val="100000"/>
              </a:lnSpc>
              <a:spcBef>
                <a:spcPts val="0"/>
              </a:spcBef>
              <a:spcAft>
                <a:spcPts val="0"/>
              </a:spcAft>
              <a:buClrTx/>
              <a:buSzTx/>
              <a:buFontTx/>
              <a:buNone/>
              <a:tabLst/>
              <a:defRPr sz="4800" b="1">
                <a:latin typeface="Helvetica"/>
                <a:ea typeface="Helvetica"/>
                <a:cs typeface="Helvetica"/>
                <a:sym typeface="Helvetica"/>
              </a:defRPr>
            </a:pPr>
            <a:r>
              <a:rPr kumimoji="0" lang="en-US" sz="3199" b="1" i="0" u="none" strike="noStrike" kern="0" cap="none" spc="0" normalizeH="0" baseline="0" noProof="0" dirty="0">
                <a:ln>
                  <a:noFill/>
                </a:ln>
                <a:effectLst/>
                <a:uLnTx/>
                <a:uFillTx/>
                <a:latin typeface="Century Gothic" panose="020B0502020202020204" pitchFamily="34" charset="0"/>
                <a:ea typeface="Helvetica"/>
                <a:cs typeface="Helvetica"/>
                <a:sym typeface="Helvetica"/>
              </a:rPr>
              <a:t>STEPS TO DIGGING DEEPER </a:t>
            </a:r>
          </a:p>
          <a:p>
            <a:pPr marL="0" marR="0" lvl="0" indent="0" algn="ctr" defTabSz="910259" rtl="0" eaLnBrk="1" fontAlgn="auto" latinLnBrk="0" hangingPunct="0">
              <a:lnSpc>
                <a:spcPct val="100000"/>
              </a:lnSpc>
              <a:spcBef>
                <a:spcPts val="0"/>
              </a:spcBef>
              <a:spcAft>
                <a:spcPts val="0"/>
              </a:spcAft>
              <a:buClrTx/>
              <a:buSzTx/>
              <a:buFontTx/>
              <a:buNone/>
              <a:tabLst/>
              <a:defRPr sz="4800" b="1">
                <a:latin typeface="Helvetica"/>
                <a:ea typeface="Helvetica"/>
                <a:cs typeface="Helvetica"/>
                <a:sym typeface="Helvetica"/>
              </a:defRPr>
            </a:pPr>
            <a:r>
              <a:rPr kumimoji="0" lang="en-US" sz="3199" b="1" i="0" u="none" strike="noStrike" kern="0" cap="none" spc="0" normalizeH="0" baseline="0" noProof="0" dirty="0">
                <a:ln>
                  <a:noFill/>
                </a:ln>
                <a:effectLst/>
                <a:uLnTx/>
                <a:uFillTx/>
                <a:latin typeface="Century Gothic" panose="020B0502020202020204" pitchFamily="34" charset="0"/>
                <a:ea typeface="Helvetica"/>
                <a:cs typeface="Helvetica"/>
                <a:sym typeface="Helvetica"/>
              </a:rPr>
              <a:t>INTO DISCIPLESHIP!</a:t>
            </a:r>
            <a:endParaRPr kumimoji="0" lang="en-US" sz="2799" b="1" i="0" u="none" strike="noStrike" kern="1200" cap="none" spc="0" normalizeH="0" baseline="0" noProof="0" dirty="0">
              <a:ln>
                <a:noFill/>
              </a:ln>
              <a:effectLst/>
              <a:uLnTx/>
              <a:uFillTx/>
              <a:latin typeface="Century Gothic" panose="020B0502020202020204" pitchFamily="34" charset="0"/>
              <a:sym typeface="Helvetica"/>
            </a:endParaRPr>
          </a:p>
        </p:txBody>
      </p:sp>
      <p:pic>
        <p:nvPicPr>
          <p:cNvPr id="8" name="Graphic 7">
            <a:extLst>
              <a:ext uri="{FF2B5EF4-FFF2-40B4-BE49-F238E27FC236}">
                <a16:creationId xmlns:a16="http://schemas.microsoft.com/office/drawing/2014/main" id="{45187593-7DF2-56D1-1F15-43C353C3A85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spTree>
    <p:extLst>
      <p:ext uri="{BB962C8B-B14F-4D97-AF65-F5344CB8AC3E}">
        <p14:creationId xmlns:p14="http://schemas.microsoft.com/office/powerpoint/2010/main" val="197530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B1C60-B2CE-9AB9-CF7D-EAF845ABECB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F6ECA67-818F-97D9-AB6A-92811F1568D6}"/>
              </a:ext>
            </a:extLst>
          </p:cNvPr>
          <p:cNvPicPr>
            <a:picLocks noChangeAspect="1"/>
          </p:cNvPicPr>
          <p:nvPr/>
        </p:nvPicPr>
        <p:blipFill>
          <a:blip r:embed="rId3"/>
          <a:stretch>
            <a:fillRect/>
          </a:stretch>
        </p:blipFill>
        <p:spPr>
          <a:xfrm>
            <a:off x="0" y="0"/>
            <a:ext cx="12210135" cy="6858000"/>
          </a:xfrm>
          <a:prstGeom prst="rect">
            <a:avLst/>
          </a:prstGeom>
        </p:spPr>
      </p:pic>
      <p:sp>
        <p:nvSpPr>
          <p:cNvPr id="10" name="Rectangle 9">
            <a:extLst>
              <a:ext uri="{FF2B5EF4-FFF2-40B4-BE49-F238E27FC236}">
                <a16:creationId xmlns:a16="http://schemas.microsoft.com/office/drawing/2014/main" id="{D1465C00-4AE6-728D-282A-85D7B30B9B71}"/>
              </a:ext>
            </a:extLst>
          </p:cNvPr>
          <p:cNvSpPr/>
          <p:nvPr/>
        </p:nvSpPr>
        <p:spPr>
          <a:xfrm>
            <a:off x="0"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FD02734F-8091-EF0B-0FDD-6003377A420D}"/>
              </a:ext>
            </a:extLst>
          </p:cNvPr>
          <p:cNvSpPr/>
          <p:nvPr/>
        </p:nvSpPr>
        <p:spPr>
          <a:xfrm flipV="1">
            <a:off x="11812588"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9016092D-C64D-3907-11E7-50225DC228D5}"/>
              </a:ext>
            </a:extLst>
          </p:cNvPr>
          <p:cNvSpPr/>
          <p:nvPr/>
        </p:nvSpPr>
        <p:spPr>
          <a:xfrm>
            <a:off x="0" y="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CC896DF1-B00F-5C89-707D-5D006531CCA9}"/>
              </a:ext>
            </a:extLst>
          </p:cNvPr>
          <p:cNvSpPr/>
          <p:nvPr/>
        </p:nvSpPr>
        <p:spPr>
          <a:xfrm flipH="1">
            <a:off x="0" y="655320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Graphic 13">
            <a:extLst>
              <a:ext uri="{FF2B5EF4-FFF2-40B4-BE49-F238E27FC236}">
                <a16:creationId xmlns:a16="http://schemas.microsoft.com/office/drawing/2014/main" id="{7B28A1E9-CA6B-9454-2593-24A2FA6FBFD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sp>
        <p:nvSpPr>
          <p:cNvPr id="3" name="Rectangle 2">
            <a:extLst>
              <a:ext uri="{FF2B5EF4-FFF2-40B4-BE49-F238E27FC236}">
                <a16:creationId xmlns:a16="http://schemas.microsoft.com/office/drawing/2014/main" id="{89DE9D02-B914-CFC1-52ED-1300E0BC1BF2}"/>
              </a:ext>
            </a:extLst>
          </p:cNvPr>
          <p:cNvSpPr txBox="1">
            <a:spLocks noChangeArrowheads="1"/>
          </p:cNvSpPr>
          <p:nvPr/>
        </p:nvSpPr>
        <p:spPr bwMode="auto">
          <a:xfrm>
            <a:off x="1527739" y="2920633"/>
            <a:ext cx="8910073" cy="332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9195" tIns="54598" rIns="109195" bIns="54598" numCol="1" anchor="ctr" anchorCtr="0" compatLnSpc="1">
            <a:prstTxWarp prst="textNoShape">
              <a:avLst/>
            </a:prstTxWarp>
          </a:bodyPr>
          <a:lstStyle>
            <a:lvl1pPr algn="ctr" rtl="0" eaLnBrk="0" fontAlgn="base" hangingPunct="0">
              <a:spcBef>
                <a:spcPct val="0"/>
              </a:spcBef>
              <a:spcAft>
                <a:spcPct val="0"/>
              </a:spcAft>
              <a:defRPr sz="3726">
                <a:solidFill>
                  <a:schemeClr val="tx1"/>
                </a:solidFill>
                <a:latin typeface="+mj-lt"/>
                <a:ea typeface="+mj-ea"/>
                <a:cs typeface="+mj-cs"/>
              </a:defRPr>
            </a:lvl1pPr>
            <a:lvl2pPr algn="ctr" rtl="0" eaLnBrk="0" fontAlgn="base" hangingPunct="0">
              <a:spcBef>
                <a:spcPct val="0"/>
              </a:spcBef>
              <a:spcAft>
                <a:spcPct val="0"/>
              </a:spcAft>
              <a:defRPr sz="3726">
                <a:solidFill>
                  <a:schemeClr val="tx1"/>
                </a:solidFill>
                <a:latin typeface="Arial" charset="0"/>
              </a:defRPr>
            </a:lvl2pPr>
            <a:lvl3pPr algn="ctr" rtl="0" eaLnBrk="0" fontAlgn="base" hangingPunct="0">
              <a:spcBef>
                <a:spcPct val="0"/>
              </a:spcBef>
              <a:spcAft>
                <a:spcPct val="0"/>
              </a:spcAft>
              <a:defRPr sz="3726">
                <a:solidFill>
                  <a:schemeClr val="tx1"/>
                </a:solidFill>
                <a:latin typeface="Arial" charset="0"/>
              </a:defRPr>
            </a:lvl3pPr>
            <a:lvl4pPr algn="ctr" rtl="0" eaLnBrk="0" fontAlgn="base" hangingPunct="0">
              <a:spcBef>
                <a:spcPct val="0"/>
              </a:spcBef>
              <a:spcAft>
                <a:spcPct val="0"/>
              </a:spcAft>
              <a:defRPr sz="3726">
                <a:solidFill>
                  <a:schemeClr val="tx1"/>
                </a:solidFill>
                <a:latin typeface="Arial" charset="0"/>
              </a:defRPr>
            </a:lvl4pPr>
            <a:lvl5pPr algn="ctr" rtl="0" eaLnBrk="0" fontAlgn="base" hangingPunct="0">
              <a:spcBef>
                <a:spcPct val="0"/>
              </a:spcBef>
              <a:spcAft>
                <a:spcPct val="0"/>
              </a:spcAft>
              <a:defRPr sz="3726">
                <a:solidFill>
                  <a:schemeClr val="tx1"/>
                </a:solidFill>
                <a:latin typeface="Arial" charset="0"/>
              </a:defRPr>
            </a:lvl5pPr>
            <a:lvl6pPr marL="383874" algn="ctr" rtl="0" fontAlgn="base">
              <a:spcBef>
                <a:spcPct val="0"/>
              </a:spcBef>
              <a:spcAft>
                <a:spcPct val="0"/>
              </a:spcAft>
              <a:defRPr sz="3726">
                <a:solidFill>
                  <a:schemeClr val="tx1"/>
                </a:solidFill>
                <a:latin typeface="Arial" charset="0"/>
              </a:defRPr>
            </a:lvl6pPr>
            <a:lvl7pPr marL="767750" algn="ctr" rtl="0" fontAlgn="base">
              <a:spcBef>
                <a:spcPct val="0"/>
              </a:spcBef>
              <a:spcAft>
                <a:spcPct val="0"/>
              </a:spcAft>
              <a:defRPr sz="3726">
                <a:solidFill>
                  <a:schemeClr val="tx1"/>
                </a:solidFill>
                <a:latin typeface="Arial" charset="0"/>
              </a:defRPr>
            </a:lvl7pPr>
            <a:lvl8pPr marL="1151624" algn="ctr" rtl="0" fontAlgn="base">
              <a:spcBef>
                <a:spcPct val="0"/>
              </a:spcBef>
              <a:spcAft>
                <a:spcPct val="0"/>
              </a:spcAft>
              <a:defRPr sz="3726">
                <a:solidFill>
                  <a:schemeClr val="tx1"/>
                </a:solidFill>
                <a:latin typeface="Arial" charset="0"/>
              </a:defRPr>
            </a:lvl8pPr>
            <a:lvl9pPr marL="1535500" algn="ctr" rtl="0" fontAlgn="base">
              <a:spcBef>
                <a:spcPct val="0"/>
              </a:spcBef>
              <a:spcAft>
                <a:spcPct val="0"/>
              </a:spcAft>
              <a:defRPr sz="3726">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3 Not only that, but we rejoice in our sufferings, knowing that suffering produces endurance, 4 and endurance produces character, and character produces hope, 5 and hope does not put us to shame, because God’s love has been poured into our hearts through the Holy Spirit who has been given to us. (Rom. 5:3-5)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FFFF00"/>
              </a:solidFill>
              <a:effectLst/>
              <a:uLnTx/>
              <a:uFillTx/>
              <a:latin typeface="Arial"/>
              <a:ea typeface="+mj-ea"/>
              <a:cs typeface="+mj-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1" i="0" u="none" strike="noStrike" kern="0" cap="none" spc="0" normalizeH="0" baseline="0" noProof="0" dirty="0">
              <a:ln>
                <a:noFill/>
              </a:ln>
              <a:solidFill>
                <a:srgbClr val="FFFF00"/>
              </a:solidFill>
              <a:effectLst>
                <a:outerShdw blurRad="38100" dist="38100" dir="2700000" algn="tl">
                  <a:srgbClr val="C0C0C0"/>
                </a:outerShdw>
              </a:effectLst>
              <a:uLnTx/>
              <a:uFillTx/>
              <a:latin typeface="Arial"/>
              <a:ea typeface="+mj-ea"/>
              <a:cs typeface="+mj-cs"/>
            </a:endParaRPr>
          </a:p>
        </p:txBody>
      </p:sp>
      <p:sp>
        <p:nvSpPr>
          <p:cNvPr id="2" name="Rectangle 1">
            <a:extLst>
              <a:ext uri="{FF2B5EF4-FFF2-40B4-BE49-F238E27FC236}">
                <a16:creationId xmlns:a16="http://schemas.microsoft.com/office/drawing/2014/main" id="{C7746F3F-6953-0615-F9C4-E2BAB052DCEE}"/>
              </a:ext>
            </a:extLst>
          </p:cNvPr>
          <p:cNvSpPr/>
          <p:nvPr/>
        </p:nvSpPr>
        <p:spPr>
          <a:xfrm>
            <a:off x="1446211" y="987707"/>
            <a:ext cx="9296400" cy="954107"/>
          </a:xfrm>
          <a:prstGeom prst="rect">
            <a:avLst/>
          </a:prstGeom>
        </p:spPr>
        <p:txBody>
          <a:bodyPr wrap="square">
            <a:spAutoFit/>
          </a:bodyPr>
          <a:lstStyle/>
          <a:p>
            <a:pPr lvl="0" algn="ctr" defTabSz="910259" hangingPunct="0">
              <a:defRPr sz="4800" b="1">
                <a:latin typeface="Helvetica"/>
                <a:ea typeface="Helvetica"/>
                <a:cs typeface="Helvetica"/>
                <a:sym typeface="Helvetica"/>
              </a:defRPr>
            </a:pPr>
            <a:r>
              <a:rPr lang="en-US" sz="2800" b="1" kern="0" dirty="0">
                <a:solidFill>
                  <a:srgbClr val="000000"/>
                </a:solidFill>
                <a:latin typeface="Century Gothic" panose="020B0502020202020204" pitchFamily="34" charset="0"/>
                <a:sym typeface="Helvetica"/>
              </a:rPr>
              <a:t>Pain and Suffering Is </a:t>
            </a:r>
          </a:p>
          <a:p>
            <a:pPr lvl="0" algn="ctr" defTabSz="910259" hangingPunct="0">
              <a:defRPr sz="4800" b="1">
                <a:latin typeface="Helvetica"/>
                <a:ea typeface="Helvetica"/>
                <a:cs typeface="Helvetica"/>
                <a:sym typeface="Helvetica"/>
              </a:defRPr>
            </a:pPr>
            <a:r>
              <a:rPr lang="en-US" sz="2800" b="1" kern="0" dirty="0">
                <a:solidFill>
                  <a:srgbClr val="000000"/>
                </a:solidFill>
                <a:latin typeface="Century Gothic" panose="020B0502020202020204" pitchFamily="34" charset="0"/>
                <a:sym typeface="Helvetica"/>
              </a:rPr>
              <a:t>a part of God’s Plan For Us</a:t>
            </a:r>
            <a:endParaRPr lang="en-US" sz="2400" b="1" dirty="0">
              <a:solidFill>
                <a:srgbClr val="000000"/>
              </a:solidFill>
              <a:latin typeface="Century Gothic" panose="020B0502020202020204" pitchFamily="34" charset="0"/>
              <a:sym typeface="Helvetica"/>
            </a:endParaRPr>
          </a:p>
        </p:txBody>
      </p:sp>
    </p:spTree>
    <p:extLst>
      <p:ext uri="{BB962C8B-B14F-4D97-AF65-F5344CB8AC3E}">
        <p14:creationId xmlns:p14="http://schemas.microsoft.com/office/powerpoint/2010/main" val="137258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a:extLst>
            <a:ext uri="{FF2B5EF4-FFF2-40B4-BE49-F238E27FC236}">
              <a16:creationId xmlns:a16="http://schemas.microsoft.com/office/drawing/2014/main" id="{810C5AC9-174C-A956-0195-77FEDEAC186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9D9E79E-B0FA-C185-0282-F715E72AFF5B}"/>
              </a:ext>
            </a:extLst>
          </p:cNvPr>
          <p:cNvSpPr/>
          <p:nvPr/>
        </p:nvSpPr>
        <p:spPr>
          <a:xfrm>
            <a:off x="-4763"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DA75EF80-1DCA-57B6-36DF-554F07007CC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4" name="Content Placeholder 3">
            <a:extLst>
              <a:ext uri="{FF2B5EF4-FFF2-40B4-BE49-F238E27FC236}">
                <a16:creationId xmlns:a16="http://schemas.microsoft.com/office/drawing/2014/main" id="{F9A8D7E5-C62A-F678-734A-415171EE006E}"/>
              </a:ext>
            </a:extLst>
          </p:cNvPr>
          <p:cNvSpPr>
            <a:spLocks noGrp="1"/>
          </p:cNvSpPr>
          <p:nvPr>
            <p:ph idx="1"/>
          </p:nvPr>
        </p:nvSpPr>
        <p:spPr>
          <a:xfrm>
            <a:off x="1002413" y="2209800"/>
            <a:ext cx="10488798" cy="4114800"/>
          </a:xfrm>
          <a:effectLst/>
        </p:spPr>
        <p:txBody>
          <a:bodyPr/>
          <a:lstStyle/>
          <a:p>
            <a:pPr marL="0" indent="0">
              <a:buNone/>
            </a:pPr>
            <a:r>
              <a:rPr lang="en-US" altLang="en-US" b="1" dirty="0">
                <a:effectLst/>
                <a:latin typeface="Century Gothic" panose="020B0502020202020204" pitchFamily="34" charset="0"/>
                <a:ea typeface="+mj-ea"/>
                <a:cs typeface="+mj-cs"/>
              </a:rPr>
              <a:t>His General Plan:</a:t>
            </a:r>
          </a:p>
          <a:p>
            <a:pPr marL="0" indent="0">
              <a:buNone/>
            </a:pPr>
            <a:endParaRPr lang="en-US" altLang="en-US" dirty="0">
              <a:effectLst/>
              <a:latin typeface="Century Gothic" panose="020B0502020202020204" pitchFamily="34" charset="0"/>
              <a:ea typeface="+mj-ea"/>
              <a:cs typeface="+mj-cs"/>
            </a:endParaRPr>
          </a:p>
          <a:p>
            <a:pPr marL="0" indent="0">
              <a:buNone/>
            </a:pPr>
            <a:r>
              <a:rPr lang="en-US" altLang="en-US" sz="3600" b="1" dirty="0">
                <a:effectLst/>
                <a:latin typeface="Century Gothic" panose="020B0502020202020204" pitchFamily="34" charset="0"/>
                <a:ea typeface="+mj-ea"/>
                <a:cs typeface="+mj-cs"/>
              </a:rPr>
              <a:t>…</a:t>
            </a:r>
            <a:r>
              <a:rPr lang="en-US" sz="3600" b="1" kern="1200" dirty="0">
                <a:effectLst/>
                <a:latin typeface="Century Gothic" panose="020B0502020202020204" pitchFamily="34" charset="0"/>
              </a:rPr>
              <a:t>to bring about the knowledge of God in this life that brings happiness in the next life.</a:t>
            </a:r>
            <a:endParaRPr lang="en-US" sz="3600" b="1" dirty="0">
              <a:effectLst/>
              <a:latin typeface="Century Gothic" panose="020B0502020202020204" pitchFamily="34" charset="0"/>
            </a:endParaRPr>
          </a:p>
        </p:txBody>
      </p:sp>
      <p:sp>
        <p:nvSpPr>
          <p:cNvPr id="7" name="TextBox 6">
            <a:extLst>
              <a:ext uri="{FF2B5EF4-FFF2-40B4-BE49-F238E27FC236}">
                <a16:creationId xmlns:a16="http://schemas.microsoft.com/office/drawing/2014/main" id="{48DA38DF-3326-3C05-F4BD-C1E51F09B368}"/>
              </a:ext>
            </a:extLst>
          </p:cNvPr>
          <p:cNvSpPr txBox="1"/>
          <p:nvPr/>
        </p:nvSpPr>
        <p:spPr>
          <a:xfrm>
            <a:off x="303211" y="552271"/>
            <a:ext cx="11582400" cy="646331"/>
          </a:xfrm>
          <a:prstGeom prst="rect">
            <a:avLst/>
          </a:prstGeom>
          <a:noFill/>
          <a:effectLst/>
        </p:spPr>
        <p:txBody>
          <a:bodyPr wrap="square" rtlCol="0">
            <a:spAutoFit/>
          </a:bodyPr>
          <a:lstStyle/>
          <a:p>
            <a:pPr algn="ctr">
              <a:defRPr/>
            </a:pPr>
            <a:r>
              <a:rPr lang="en-US" altLang="en-US" sz="3600" b="1" kern="0" dirty="0">
                <a:latin typeface="Century Gothic" panose="020B0502020202020204" pitchFamily="34" charset="0"/>
                <a:sym typeface="Helvetica Light"/>
              </a:rPr>
              <a:t>2. God’s Plan from the Beginning was…</a:t>
            </a:r>
            <a:endParaRPr lang="en-US" sz="4000" b="1" dirty="0"/>
          </a:p>
        </p:txBody>
      </p:sp>
    </p:spTree>
    <p:extLst>
      <p:ext uri="{BB962C8B-B14F-4D97-AF65-F5344CB8AC3E}">
        <p14:creationId xmlns:p14="http://schemas.microsoft.com/office/powerpoint/2010/main" val="110212772"/>
      </p:ext>
    </p:extLst>
  </p:cSld>
  <p:clrMapOvr>
    <a:masterClrMapping/>
  </p:clrMapOvr>
  <p:transition spd="slow">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37CE2-9565-BFFD-E18A-D08609FED73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2C7ACBE-DF8E-CC9E-D8D7-B041AFD6FA94}"/>
              </a:ext>
            </a:extLst>
          </p:cNvPr>
          <p:cNvPicPr>
            <a:picLocks noChangeAspect="1"/>
          </p:cNvPicPr>
          <p:nvPr/>
        </p:nvPicPr>
        <p:blipFill>
          <a:blip r:embed="rId3"/>
          <a:stretch>
            <a:fillRect/>
          </a:stretch>
        </p:blipFill>
        <p:spPr>
          <a:xfrm>
            <a:off x="0" y="0"/>
            <a:ext cx="12210135" cy="6858000"/>
          </a:xfrm>
          <a:prstGeom prst="rect">
            <a:avLst/>
          </a:prstGeom>
        </p:spPr>
      </p:pic>
      <p:sp>
        <p:nvSpPr>
          <p:cNvPr id="2" name="Rectangle 1">
            <a:extLst>
              <a:ext uri="{FF2B5EF4-FFF2-40B4-BE49-F238E27FC236}">
                <a16:creationId xmlns:a16="http://schemas.microsoft.com/office/drawing/2014/main" id="{AF88567B-EB9F-CC9A-F929-B671FE9600D9}"/>
              </a:ext>
            </a:extLst>
          </p:cNvPr>
          <p:cNvSpPr/>
          <p:nvPr/>
        </p:nvSpPr>
        <p:spPr>
          <a:xfrm>
            <a:off x="0"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53FF00D-E4AF-5D35-E955-F75D4709EF75}"/>
              </a:ext>
            </a:extLst>
          </p:cNvPr>
          <p:cNvSpPr/>
          <p:nvPr/>
        </p:nvSpPr>
        <p:spPr>
          <a:xfrm flipV="1">
            <a:off x="11812588"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F775197-18E2-5ADA-F321-AB1A8605CF20}"/>
              </a:ext>
            </a:extLst>
          </p:cNvPr>
          <p:cNvSpPr/>
          <p:nvPr/>
        </p:nvSpPr>
        <p:spPr>
          <a:xfrm>
            <a:off x="0" y="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D5C2161-9767-53D5-CF05-0E36A5E4D9D9}"/>
              </a:ext>
            </a:extLst>
          </p:cNvPr>
          <p:cNvSpPr/>
          <p:nvPr/>
        </p:nvSpPr>
        <p:spPr>
          <a:xfrm flipH="1">
            <a:off x="0" y="655320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0C894A6-CC90-7199-53BE-64671CFC725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2107" y="5791200"/>
            <a:ext cx="924719" cy="910493"/>
          </a:xfrm>
          <a:prstGeom prst="rect">
            <a:avLst/>
          </a:prstGeom>
        </p:spPr>
      </p:pic>
      <p:sp>
        <p:nvSpPr>
          <p:cNvPr id="10" name="Content Placeholder 3">
            <a:extLst>
              <a:ext uri="{FF2B5EF4-FFF2-40B4-BE49-F238E27FC236}">
                <a16:creationId xmlns:a16="http://schemas.microsoft.com/office/drawing/2014/main" id="{7B450D69-90C8-F1B0-9143-F7635DCAC2F7}"/>
              </a:ext>
            </a:extLst>
          </p:cNvPr>
          <p:cNvSpPr>
            <a:spLocks noGrp="1"/>
          </p:cNvSpPr>
          <p:nvPr>
            <p:ph idx="1"/>
          </p:nvPr>
        </p:nvSpPr>
        <p:spPr>
          <a:xfrm>
            <a:off x="1799767" y="2362200"/>
            <a:ext cx="8610600" cy="2529840"/>
          </a:xfrm>
          <a:effectLst/>
        </p:spPr>
        <p:txBody>
          <a:bodyPr/>
          <a:lstStyle/>
          <a:p>
            <a:pPr marL="0" indent="0">
              <a:buNone/>
            </a:pPr>
            <a:r>
              <a:rPr lang="en-US" altLang="en-US" sz="3200" b="1" i="1" kern="1200" dirty="0">
                <a:latin typeface="Century Gothic" panose="020B0502020202020204" pitchFamily="34" charset="0"/>
              </a:rPr>
              <a:t>4 ”He will wipe away every tear from their eyes, and death shall be no more, neither shall there be mourning, nor crying, nor pain anymore, for the former things have passed away.” (Rev. 21:4 ESV)</a:t>
            </a:r>
            <a:endParaRPr lang="en-US" sz="3200" b="1" i="1" kern="1200" dirty="0">
              <a:latin typeface="Century Gothic" panose="020B0502020202020204" pitchFamily="34" charset="0"/>
            </a:endParaRPr>
          </a:p>
          <a:p>
            <a:pPr marL="0" indent="0">
              <a:buNone/>
            </a:pPr>
            <a:endParaRPr lang="en-US" dirty="0">
              <a:effectLst/>
              <a:latin typeface="Century Gothic" panose="020B0502020202020204" pitchFamily="34" charset="0"/>
            </a:endParaRPr>
          </a:p>
        </p:txBody>
      </p:sp>
      <p:sp>
        <p:nvSpPr>
          <p:cNvPr id="6" name="Rectangle 5">
            <a:extLst>
              <a:ext uri="{FF2B5EF4-FFF2-40B4-BE49-F238E27FC236}">
                <a16:creationId xmlns:a16="http://schemas.microsoft.com/office/drawing/2014/main" id="{5328F77A-1864-5B90-F849-57B178F8B3E3}"/>
              </a:ext>
            </a:extLst>
          </p:cNvPr>
          <p:cNvSpPr/>
          <p:nvPr/>
        </p:nvSpPr>
        <p:spPr bwMode="auto">
          <a:xfrm>
            <a:off x="914161" y="899160"/>
            <a:ext cx="10360501" cy="106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9195" tIns="54598" rIns="109195" bIns="54598" numCol="1" anchor="ctr" anchorCtr="0" compatLnSpc="1">
            <a:prstTxWarp prst="textNoShape">
              <a:avLst/>
            </a:prstTxWarp>
            <a:normAutofit/>
          </a:bodyPr>
          <a:lstStyle/>
          <a:p>
            <a:pPr marL="0" marR="0" lvl="0" indent="0" algn="ctr" defTabSz="910259" eaLnBrk="0" fontAlgn="base" latinLnBrk="0" hangingPunct="0">
              <a:spcBef>
                <a:spcPct val="0"/>
              </a:spcBef>
              <a:spcAft>
                <a:spcPts val="600"/>
              </a:spcAft>
              <a:buClrTx/>
              <a:buSzTx/>
              <a:buFontTx/>
              <a:buNone/>
              <a:tabLst/>
              <a:defRPr sz="4800" b="1">
                <a:latin typeface="Helvetica"/>
                <a:ea typeface="Helvetica"/>
                <a:cs typeface="Helvetica"/>
                <a:sym typeface="Helvetica"/>
              </a:defRPr>
            </a:pPr>
            <a:r>
              <a:rPr kumimoji="0" lang="en-US" sz="3600" b="1" i="0" u="none" strike="noStrike" kern="0" cap="none" spc="0" normalizeH="0" baseline="0" noProof="0" dirty="0">
                <a:ln>
                  <a:noFill/>
                </a:ln>
                <a:uLnTx/>
                <a:uFillTx/>
                <a:latin typeface="Century Gothic" panose="020B0502020202020204" pitchFamily="34" charset="0"/>
                <a:ea typeface="+mj-ea"/>
                <a:cs typeface="+mj-cs"/>
              </a:rPr>
              <a:t>God’s Final Plan</a:t>
            </a:r>
            <a:endParaRPr kumimoji="0" lang="en-US" sz="3600" b="1" i="0" u="none" strike="noStrike" kern="1200" cap="none" spc="0" normalizeH="0" baseline="0" noProof="0" dirty="0">
              <a:ln>
                <a:noFill/>
              </a:ln>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84552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a:extLst>
            <a:ext uri="{FF2B5EF4-FFF2-40B4-BE49-F238E27FC236}">
              <a16:creationId xmlns:a16="http://schemas.microsoft.com/office/drawing/2014/main" id="{4F759497-1E02-3C14-FE41-9E281AF50D3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4B8421A-6324-1466-72BB-F7692AC08A26}"/>
              </a:ext>
            </a:extLst>
          </p:cNvPr>
          <p:cNvSpPr/>
          <p:nvPr/>
        </p:nvSpPr>
        <p:spPr>
          <a:xfrm>
            <a:off x="-4763"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AEA0A9A-4BE1-D630-1E80-05AB9947EDA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5" name="Content Placeholder 3">
            <a:extLst>
              <a:ext uri="{FF2B5EF4-FFF2-40B4-BE49-F238E27FC236}">
                <a16:creationId xmlns:a16="http://schemas.microsoft.com/office/drawing/2014/main" id="{36E52061-5466-984D-E739-B732DA04EC75}"/>
              </a:ext>
            </a:extLst>
          </p:cNvPr>
          <p:cNvSpPr txBox="1">
            <a:spLocks/>
          </p:cNvSpPr>
          <p:nvPr/>
        </p:nvSpPr>
        <p:spPr bwMode="auto">
          <a:xfrm>
            <a:off x="1002413" y="2209800"/>
            <a:ext cx="10488798"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buFont typeface="Wingdings" pitchFamily="2" charset="2"/>
              <a:buNone/>
            </a:pPr>
            <a:r>
              <a:rPr lang="en-US" altLang="en-US" b="1" kern="0" dirty="0">
                <a:effectLst/>
                <a:latin typeface="Century Gothic" panose="020B0502020202020204" pitchFamily="34" charset="0"/>
                <a:ea typeface="+mj-ea"/>
                <a:cs typeface="+mj-cs"/>
              </a:rPr>
              <a:t>His General Plan:</a:t>
            </a:r>
          </a:p>
          <a:p>
            <a:pPr marL="0" indent="0">
              <a:buFont typeface="Wingdings" pitchFamily="2" charset="2"/>
              <a:buNone/>
            </a:pPr>
            <a:endParaRPr lang="en-US" altLang="en-US" kern="0" dirty="0">
              <a:effectLst/>
              <a:latin typeface="Century Gothic" panose="020B0502020202020204" pitchFamily="34" charset="0"/>
              <a:ea typeface="+mj-ea"/>
              <a:cs typeface="+mj-cs"/>
            </a:endParaRPr>
          </a:p>
          <a:p>
            <a:pPr marL="0" indent="0">
              <a:buNone/>
            </a:pPr>
            <a:r>
              <a:rPr lang="en-US" altLang="en-US" sz="3600" b="1" dirty="0">
                <a:solidFill>
                  <a:srgbClr val="FFFFFF"/>
                </a:solidFill>
                <a:effectLst>
                  <a:outerShdw blurRad="38100" dist="38100" dir="2700000" algn="tl">
                    <a:srgbClr val="C0C0C0"/>
                  </a:outerShdw>
                </a:effectLst>
                <a:latin typeface="Century Gothic" panose="020B0502020202020204" pitchFamily="34" charset="0"/>
              </a:rPr>
              <a:t>…</a:t>
            </a:r>
            <a:r>
              <a:rPr lang="en-US" sz="3600" b="1" dirty="0">
                <a:solidFill>
                  <a:srgbClr val="FFFFFF"/>
                </a:solidFill>
                <a:effectLst/>
                <a:latin typeface="Century Gothic" panose="020B0502020202020204" pitchFamily="34" charset="0"/>
              </a:rPr>
              <a:t>to maximize the potential for good and quarantine evil forever (Matt. 13:36-43).</a:t>
            </a:r>
          </a:p>
          <a:p>
            <a:pPr marL="0" indent="0">
              <a:buFont typeface="Wingdings" pitchFamily="2" charset="2"/>
              <a:buNone/>
            </a:pPr>
            <a:endParaRPr lang="en-US" altLang="en-US" kern="0" dirty="0">
              <a:effectLst/>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AF04C62E-3360-873B-BCAC-BB26E2341040}"/>
              </a:ext>
            </a:extLst>
          </p:cNvPr>
          <p:cNvSpPr txBox="1"/>
          <p:nvPr/>
        </p:nvSpPr>
        <p:spPr>
          <a:xfrm>
            <a:off x="303211" y="552271"/>
            <a:ext cx="11582400" cy="646331"/>
          </a:xfrm>
          <a:prstGeom prst="rect">
            <a:avLst/>
          </a:prstGeom>
          <a:noFill/>
          <a:effectLst/>
        </p:spPr>
        <p:txBody>
          <a:bodyPr wrap="square" rtlCol="0">
            <a:spAutoFit/>
          </a:bodyPr>
          <a:lstStyle/>
          <a:p>
            <a:pPr algn="ctr">
              <a:defRPr/>
            </a:pPr>
            <a:r>
              <a:rPr lang="en-US" altLang="en-US" sz="3600" b="1" kern="0" dirty="0">
                <a:latin typeface="Century Gothic" panose="020B0502020202020204" pitchFamily="34" charset="0"/>
                <a:sym typeface="Helvetica Light"/>
              </a:rPr>
              <a:t>2. God’s Plan from the Beginning was…</a:t>
            </a:r>
            <a:endParaRPr lang="en-US" sz="4000" b="1" dirty="0"/>
          </a:p>
        </p:txBody>
      </p:sp>
    </p:spTree>
    <p:extLst>
      <p:ext uri="{BB962C8B-B14F-4D97-AF65-F5344CB8AC3E}">
        <p14:creationId xmlns:p14="http://schemas.microsoft.com/office/powerpoint/2010/main" val="1458994600"/>
      </p:ext>
    </p:extLst>
  </p:cSld>
  <p:clrMapOvr>
    <a:masterClrMapping/>
  </p:clrMapOvr>
  <p:transition spd="slow">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471B1-F86B-8C08-FCB1-D124F698398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2D350BF-0354-8B18-0C35-B5368126226B}"/>
              </a:ext>
            </a:extLst>
          </p:cNvPr>
          <p:cNvPicPr>
            <a:picLocks noChangeAspect="1"/>
          </p:cNvPicPr>
          <p:nvPr/>
        </p:nvPicPr>
        <p:blipFill>
          <a:blip r:embed="rId3"/>
          <a:stretch>
            <a:fillRect/>
          </a:stretch>
        </p:blipFill>
        <p:spPr>
          <a:xfrm>
            <a:off x="0" y="0"/>
            <a:ext cx="12210135" cy="6858000"/>
          </a:xfrm>
          <a:prstGeom prst="rect">
            <a:avLst/>
          </a:prstGeom>
        </p:spPr>
      </p:pic>
      <p:sp>
        <p:nvSpPr>
          <p:cNvPr id="5" name="Rectangle 4">
            <a:extLst>
              <a:ext uri="{FF2B5EF4-FFF2-40B4-BE49-F238E27FC236}">
                <a16:creationId xmlns:a16="http://schemas.microsoft.com/office/drawing/2014/main" id="{B4FC8FBE-1313-4CFE-A60C-7C99D97F6863}"/>
              </a:ext>
            </a:extLst>
          </p:cNvPr>
          <p:cNvSpPr/>
          <p:nvPr/>
        </p:nvSpPr>
        <p:spPr>
          <a:xfrm>
            <a:off x="0"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4989BC0-5DC2-10B9-40E0-7E5991ACC9AD}"/>
              </a:ext>
            </a:extLst>
          </p:cNvPr>
          <p:cNvSpPr/>
          <p:nvPr/>
        </p:nvSpPr>
        <p:spPr>
          <a:xfrm flipV="1">
            <a:off x="11812588"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D63767-8376-7E0D-2184-F9F521FBA546}"/>
              </a:ext>
            </a:extLst>
          </p:cNvPr>
          <p:cNvSpPr/>
          <p:nvPr/>
        </p:nvSpPr>
        <p:spPr>
          <a:xfrm>
            <a:off x="0" y="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C42576A-CC41-337B-D6F8-EE1BDF3BCFD1}"/>
              </a:ext>
            </a:extLst>
          </p:cNvPr>
          <p:cNvSpPr/>
          <p:nvPr/>
        </p:nvSpPr>
        <p:spPr>
          <a:xfrm flipH="1">
            <a:off x="0" y="655320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E2AAA668-4BBD-9617-48A2-CEE3C71A7EC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sp>
        <p:nvSpPr>
          <p:cNvPr id="6" name="Rectangle 5">
            <a:extLst>
              <a:ext uri="{FF2B5EF4-FFF2-40B4-BE49-F238E27FC236}">
                <a16:creationId xmlns:a16="http://schemas.microsoft.com/office/drawing/2014/main" id="{780AD4A9-0992-6A57-369D-53B79A72D8F6}"/>
              </a:ext>
            </a:extLst>
          </p:cNvPr>
          <p:cNvSpPr/>
          <p:nvPr/>
        </p:nvSpPr>
        <p:spPr>
          <a:xfrm>
            <a:off x="2206300" y="1103493"/>
            <a:ext cx="7771447" cy="584775"/>
          </a:xfrm>
          <a:prstGeom prst="rect">
            <a:avLst/>
          </a:prstGeom>
        </p:spPr>
        <p:txBody>
          <a:bodyPr wrap="square">
            <a:spAutoFit/>
          </a:bodyPr>
          <a:lstStyle/>
          <a:p>
            <a:pPr marL="0" marR="0" lvl="0" indent="0" algn="ctr" defTabSz="910259" rtl="0" eaLnBrk="1" fontAlgn="auto" latinLnBrk="0" hangingPunct="0">
              <a:lnSpc>
                <a:spcPct val="100000"/>
              </a:lnSpc>
              <a:spcBef>
                <a:spcPts val="0"/>
              </a:spcBef>
              <a:spcAft>
                <a:spcPts val="0"/>
              </a:spcAft>
              <a:buClrTx/>
              <a:buSzTx/>
              <a:buFontTx/>
              <a:buNone/>
              <a:tabLst/>
              <a:defRPr sz="4800" b="1">
                <a:latin typeface="Helvetica"/>
                <a:ea typeface="Helvetica"/>
                <a:cs typeface="Helvetica"/>
                <a:sym typeface="Helvetica"/>
              </a:defRPr>
            </a:pPr>
            <a:r>
              <a:rPr lang="en-US" sz="3200" b="1" kern="0" dirty="0">
                <a:solidFill>
                  <a:srgbClr val="000000"/>
                </a:solidFill>
                <a:latin typeface="Century Gothic" panose="020B0502020202020204" pitchFamily="34" charset="0"/>
                <a:sym typeface="Helvetica"/>
              </a:rPr>
              <a:t>To Maximize The Potential…</a:t>
            </a:r>
            <a:endParaRPr kumimoji="0" lang="en-US" sz="3200" b="1" i="0" u="none" strike="noStrike" kern="1200" cap="none" spc="0" normalizeH="0" baseline="0" noProof="0" dirty="0">
              <a:ln>
                <a:noFill/>
              </a:ln>
              <a:solidFill>
                <a:srgbClr val="000000"/>
              </a:solidFill>
              <a:effectLst/>
              <a:uLnTx/>
              <a:uFillTx/>
              <a:latin typeface="Century Gothic" panose="020B0502020202020204" pitchFamily="34" charset="0"/>
              <a:sym typeface="Helvetica"/>
            </a:endParaRPr>
          </a:p>
        </p:txBody>
      </p:sp>
      <p:sp>
        <p:nvSpPr>
          <p:cNvPr id="10" name="TextBox 9">
            <a:extLst>
              <a:ext uri="{FF2B5EF4-FFF2-40B4-BE49-F238E27FC236}">
                <a16:creationId xmlns:a16="http://schemas.microsoft.com/office/drawing/2014/main" id="{920D2F02-6795-5A31-E5AF-C7E313375793}"/>
              </a:ext>
            </a:extLst>
          </p:cNvPr>
          <p:cNvSpPr txBox="1"/>
          <p:nvPr/>
        </p:nvSpPr>
        <p:spPr>
          <a:xfrm>
            <a:off x="1080096" y="1958914"/>
            <a:ext cx="10216197" cy="4339650"/>
          </a:xfrm>
          <a:prstGeom prst="rect">
            <a:avLst/>
          </a:prstGeom>
          <a:noFill/>
        </p:spPr>
        <p:txBody>
          <a:bodyPr wrap="square">
            <a:spAutoFit/>
          </a:bodyPr>
          <a:lstStyle/>
          <a:p>
            <a:pPr lvl="0">
              <a:defRPr/>
            </a:pPr>
            <a:r>
              <a:rPr kumimoji="0" lang="en-US" sz="3600" i="0" u="none" strike="noStrike" kern="1200" cap="none" spc="0" normalizeH="0" baseline="30000" noProof="0" dirty="0">
                <a:ln>
                  <a:noFill/>
                </a:ln>
                <a:solidFill>
                  <a:srgbClr val="000000"/>
                </a:solidFill>
                <a:uLnTx/>
                <a:uFillTx/>
                <a:latin typeface="Century Gothic" panose="020B0502020202020204" pitchFamily="34" charset="0"/>
              </a:rPr>
              <a:t>24 He put another parable before them, saying, </a:t>
            </a:r>
            <a:r>
              <a:rPr kumimoji="0" lang="en-US" sz="3600" b="1" i="0" u="none" strike="noStrike" kern="1200" cap="none" spc="0" normalizeH="0" baseline="30000" noProof="0" dirty="0">
                <a:ln>
                  <a:noFill/>
                </a:ln>
                <a:solidFill>
                  <a:srgbClr val="000000"/>
                </a:solidFill>
                <a:uLnTx/>
                <a:uFillTx/>
                <a:latin typeface="Century Gothic" panose="020B0502020202020204" pitchFamily="34" charset="0"/>
              </a:rPr>
              <a:t>“The kingdom of heaven may be compared to a man who sowed good seed in his field, 25 but while his men were sleeping, his enemy came and sowed weeds among the wheat and went away. 26 So when the plants came up and bore grain, then the weeds appeared also. </a:t>
            </a:r>
            <a:r>
              <a:rPr kumimoji="0" lang="en-US" sz="3600" i="0" u="none" strike="noStrike" kern="1200" cap="none" spc="0" normalizeH="0" baseline="30000" noProof="0" dirty="0">
                <a:ln>
                  <a:noFill/>
                </a:ln>
                <a:solidFill>
                  <a:srgbClr val="000000"/>
                </a:solidFill>
                <a:uLnTx/>
                <a:uFillTx/>
                <a:latin typeface="Century Gothic" panose="020B0502020202020204" pitchFamily="34" charset="0"/>
              </a:rPr>
              <a:t>27 And the servants of the master of the house came and said to him, ‘Master, did you not sow good seed in your field? How then does it have weeds?’ 28 </a:t>
            </a:r>
            <a:r>
              <a:rPr kumimoji="0" lang="en-US" sz="3600" b="1" i="0" u="none" strike="noStrike" kern="1200" cap="none" spc="0" normalizeH="0" baseline="30000" noProof="0" dirty="0">
                <a:ln>
                  <a:noFill/>
                </a:ln>
                <a:solidFill>
                  <a:srgbClr val="000000"/>
                </a:solidFill>
                <a:uLnTx/>
                <a:uFillTx/>
                <a:latin typeface="Century Gothic" panose="020B0502020202020204" pitchFamily="34" charset="0"/>
              </a:rPr>
              <a:t>He said to them, ‘An enemy has done this.</a:t>
            </a:r>
            <a:r>
              <a:rPr kumimoji="0" lang="en-US" sz="3600" i="0" u="none" strike="noStrike" kern="1200" cap="none" spc="0" normalizeH="0" baseline="30000" noProof="0" dirty="0">
                <a:ln>
                  <a:noFill/>
                </a:ln>
                <a:solidFill>
                  <a:srgbClr val="000000"/>
                </a:solidFill>
                <a:uLnTx/>
                <a:uFillTx/>
                <a:latin typeface="Century Gothic" panose="020B0502020202020204" pitchFamily="34" charset="0"/>
              </a:rPr>
              <a:t>’ </a:t>
            </a:r>
            <a:r>
              <a:rPr kumimoji="0" lang="en-US" sz="3600" b="1" i="0" u="none" strike="noStrike" kern="1200" cap="none" spc="0" normalizeH="0" baseline="30000" noProof="0" dirty="0">
                <a:ln>
                  <a:noFill/>
                </a:ln>
                <a:solidFill>
                  <a:srgbClr val="000000"/>
                </a:solidFill>
                <a:uLnTx/>
                <a:uFillTx/>
                <a:latin typeface="Century Gothic" panose="020B0502020202020204" pitchFamily="34" charset="0"/>
              </a:rPr>
              <a:t>So the servants said to him, ‘Then do you want us to go and gather them?’ 29 But he said, ‘No, lest in gathering the weed</a:t>
            </a:r>
            <a:r>
              <a:rPr lang="en-US" sz="3600" b="1" baseline="30000" dirty="0">
                <a:solidFill>
                  <a:srgbClr val="000000"/>
                </a:solidFill>
                <a:latin typeface="Century Gothic" panose="020B0502020202020204" pitchFamily="34" charset="0"/>
              </a:rPr>
              <a:t>s you root up the wheat along with them </a:t>
            </a:r>
            <a:r>
              <a:rPr lang="en-US" sz="3600" baseline="30000" dirty="0">
                <a:solidFill>
                  <a:srgbClr val="000000"/>
                </a:solidFill>
                <a:latin typeface="Century Gothic" panose="020B0502020202020204" pitchFamily="34" charset="0"/>
              </a:rPr>
              <a:t>(</a:t>
            </a:r>
            <a:r>
              <a:rPr lang="en-US" sz="3600" b="1" baseline="30000" dirty="0">
                <a:solidFill>
                  <a:srgbClr val="000000"/>
                </a:solidFill>
                <a:latin typeface="Century Gothic" panose="020B0502020202020204" pitchFamily="34" charset="0"/>
              </a:rPr>
              <a:t>Matt. 13:24-29 ESV</a:t>
            </a:r>
            <a:r>
              <a:rPr lang="en-US" sz="3600" baseline="30000" dirty="0">
                <a:solidFill>
                  <a:srgbClr val="000000"/>
                </a:solidFill>
                <a:latin typeface="Century Gothic" panose="020B0502020202020204" pitchFamily="34" charset="0"/>
              </a:rPr>
              <a:t>).</a:t>
            </a:r>
            <a:endParaRPr kumimoji="0" lang="en-US" altLang="en-US" sz="3600" i="0" u="none" strike="noStrike" kern="0" cap="none" spc="0" normalizeH="0" baseline="0" noProof="0" dirty="0">
              <a:ln>
                <a:noFill/>
              </a:ln>
              <a:solidFill>
                <a:srgbClr val="000000"/>
              </a:solidFill>
              <a:uLnTx/>
              <a:uFillTx/>
              <a:latin typeface="Century Gothic" panose="020B0502020202020204" pitchFamily="34" charset="0"/>
            </a:endParaRPr>
          </a:p>
        </p:txBody>
      </p:sp>
    </p:spTree>
    <p:extLst>
      <p:ext uri="{BB962C8B-B14F-4D97-AF65-F5344CB8AC3E}">
        <p14:creationId xmlns:p14="http://schemas.microsoft.com/office/powerpoint/2010/main" val="19052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A3517-4050-5A7B-8703-A35A2219AFC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1618D9B-7E3B-8EB0-BA4B-F386622F3590}"/>
              </a:ext>
            </a:extLst>
          </p:cNvPr>
          <p:cNvPicPr>
            <a:picLocks noChangeAspect="1"/>
          </p:cNvPicPr>
          <p:nvPr/>
        </p:nvPicPr>
        <p:blipFill>
          <a:blip r:embed="rId3"/>
          <a:stretch>
            <a:fillRect/>
          </a:stretch>
        </p:blipFill>
        <p:spPr>
          <a:xfrm>
            <a:off x="0" y="0"/>
            <a:ext cx="12210135" cy="6858000"/>
          </a:xfrm>
          <a:prstGeom prst="rect">
            <a:avLst/>
          </a:prstGeom>
        </p:spPr>
      </p:pic>
      <p:sp>
        <p:nvSpPr>
          <p:cNvPr id="6" name="Rectangle 5">
            <a:extLst>
              <a:ext uri="{FF2B5EF4-FFF2-40B4-BE49-F238E27FC236}">
                <a16:creationId xmlns:a16="http://schemas.microsoft.com/office/drawing/2014/main" id="{017210F7-F12A-E2FD-CD72-1D2360167C57}"/>
              </a:ext>
            </a:extLst>
          </p:cNvPr>
          <p:cNvSpPr/>
          <p:nvPr/>
        </p:nvSpPr>
        <p:spPr>
          <a:xfrm>
            <a:off x="0"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34010B7-253A-B70D-D361-B4B445254A86}"/>
              </a:ext>
            </a:extLst>
          </p:cNvPr>
          <p:cNvSpPr/>
          <p:nvPr/>
        </p:nvSpPr>
        <p:spPr>
          <a:xfrm flipV="1">
            <a:off x="11812588"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8FAA1C0-B19C-FCFF-411F-F180AFD763E8}"/>
              </a:ext>
            </a:extLst>
          </p:cNvPr>
          <p:cNvSpPr/>
          <p:nvPr/>
        </p:nvSpPr>
        <p:spPr>
          <a:xfrm>
            <a:off x="0" y="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06BE499-2A91-734E-45FA-C7134294014D}"/>
              </a:ext>
            </a:extLst>
          </p:cNvPr>
          <p:cNvSpPr/>
          <p:nvPr/>
        </p:nvSpPr>
        <p:spPr>
          <a:xfrm flipH="1">
            <a:off x="0" y="655320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FF2EFFD4-02F1-B4BE-D4BE-0798CE41497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sp>
        <p:nvSpPr>
          <p:cNvPr id="2" name="Rectangle 1">
            <a:extLst>
              <a:ext uri="{FF2B5EF4-FFF2-40B4-BE49-F238E27FC236}">
                <a16:creationId xmlns:a16="http://schemas.microsoft.com/office/drawing/2014/main" id="{EDB94019-239C-3213-E95C-2D9429B13074}"/>
              </a:ext>
            </a:extLst>
          </p:cNvPr>
          <p:cNvSpPr/>
          <p:nvPr/>
        </p:nvSpPr>
        <p:spPr>
          <a:xfrm>
            <a:off x="2208688" y="534412"/>
            <a:ext cx="7771447" cy="1077218"/>
          </a:xfrm>
          <a:prstGeom prst="rect">
            <a:avLst/>
          </a:prstGeom>
        </p:spPr>
        <p:txBody>
          <a:bodyPr wrap="square">
            <a:spAutoFit/>
          </a:bodyPr>
          <a:lstStyle/>
          <a:p>
            <a:pPr algn="ctr" defTabSz="910259" hangingPunct="0">
              <a:defRPr sz="4800" b="1">
                <a:latin typeface="Helvetica"/>
                <a:ea typeface="Helvetica"/>
                <a:cs typeface="Helvetica"/>
                <a:sym typeface="Helvetica"/>
              </a:defRPr>
            </a:pPr>
            <a:r>
              <a:rPr lang="en-US" sz="3200" b="1" kern="0" dirty="0">
                <a:solidFill>
                  <a:srgbClr val="000000"/>
                </a:solidFill>
                <a:latin typeface="Century Gothic" panose="020B0502020202020204" pitchFamily="34" charset="0"/>
                <a:sym typeface="Helvetica"/>
              </a:rPr>
              <a:t>To Maximize The Potential…</a:t>
            </a:r>
            <a:endParaRPr lang="en-US" sz="3200" b="1" dirty="0">
              <a:solidFill>
                <a:srgbClr val="000000"/>
              </a:solidFill>
              <a:latin typeface="Century Gothic" panose="020B0502020202020204" pitchFamily="34" charset="0"/>
              <a:sym typeface="Helvetica"/>
            </a:endParaRPr>
          </a:p>
          <a:p>
            <a:pPr marL="0" marR="0" lvl="0" indent="0" algn="ctr" defTabSz="910259" rtl="0" eaLnBrk="1" fontAlgn="auto" latinLnBrk="0" hangingPunct="0">
              <a:lnSpc>
                <a:spcPct val="100000"/>
              </a:lnSpc>
              <a:spcBef>
                <a:spcPts val="0"/>
              </a:spcBef>
              <a:spcAft>
                <a:spcPts val="0"/>
              </a:spcAft>
              <a:buClrTx/>
              <a:buSzTx/>
              <a:buFontTx/>
              <a:buNone/>
              <a:tabLst/>
              <a:defRPr sz="4800" b="1">
                <a:latin typeface="Helvetica"/>
                <a:ea typeface="Helvetica"/>
                <a:cs typeface="Helvetica"/>
                <a:sym typeface="Helvetica"/>
              </a:defRPr>
            </a:pPr>
            <a:endParaRPr kumimoji="0" lang="en-US" sz="3200" b="1" i="0" u="none" strike="noStrike" kern="1200" cap="none" spc="0" normalizeH="0" baseline="0" noProof="0" dirty="0">
              <a:ln>
                <a:noFill/>
              </a:ln>
              <a:solidFill>
                <a:srgbClr val="000000"/>
              </a:solidFill>
              <a:effectLst/>
              <a:uLnTx/>
              <a:uFillTx/>
              <a:latin typeface="Century Gothic" panose="020B0502020202020204" pitchFamily="34" charset="0"/>
              <a:sym typeface="Helvetica"/>
            </a:endParaRPr>
          </a:p>
        </p:txBody>
      </p:sp>
      <p:sp>
        <p:nvSpPr>
          <p:cNvPr id="8" name="TextBox 7">
            <a:extLst>
              <a:ext uri="{FF2B5EF4-FFF2-40B4-BE49-F238E27FC236}">
                <a16:creationId xmlns:a16="http://schemas.microsoft.com/office/drawing/2014/main" id="{F83B4313-9C5C-48E6-0BFE-D089C0BA78D9}"/>
              </a:ext>
            </a:extLst>
          </p:cNvPr>
          <p:cNvSpPr txBox="1"/>
          <p:nvPr/>
        </p:nvSpPr>
        <p:spPr>
          <a:xfrm>
            <a:off x="996968" y="1348800"/>
            <a:ext cx="10216197" cy="5509200"/>
          </a:xfrm>
          <a:prstGeom prst="rect">
            <a:avLst/>
          </a:prstGeom>
          <a:noFill/>
          <a:effectLst/>
        </p:spPr>
        <p:txBody>
          <a:bodyPr wrap="square">
            <a:spAutoFit/>
          </a:bodyPr>
          <a:lstStyle/>
          <a:p>
            <a:pPr>
              <a:defRPr/>
            </a:pPr>
            <a:r>
              <a:rPr lang="en-US" sz="2400" b="1" baseline="30000" dirty="0">
                <a:solidFill>
                  <a:srgbClr val="000000"/>
                </a:solidFill>
                <a:latin typeface="Century Gothic" panose="020B0502020202020204" pitchFamily="34" charset="0"/>
              </a:rPr>
              <a:t>36 </a:t>
            </a:r>
            <a:r>
              <a:rPr lang="en-US" sz="2400" dirty="0">
                <a:solidFill>
                  <a:srgbClr val="000000"/>
                </a:solidFill>
                <a:latin typeface="Century Gothic" panose="020B0502020202020204" pitchFamily="34" charset="0"/>
              </a:rPr>
              <a:t>Then he left the crowds and went into the house. And his disciples came to him, saying, “Explain to us the parable of the weeds of the field.”</a:t>
            </a:r>
            <a:r>
              <a:rPr lang="en-US" sz="2400" b="1" baseline="30000" dirty="0">
                <a:solidFill>
                  <a:srgbClr val="000000"/>
                </a:solidFill>
                <a:latin typeface="Century Gothic" panose="020B0502020202020204" pitchFamily="34" charset="0"/>
              </a:rPr>
              <a:t>37 </a:t>
            </a:r>
            <a:r>
              <a:rPr lang="en-US" sz="2400" dirty="0">
                <a:solidFill>
                  <a:srgbClr val="000000"/>
                </a:solidFill>
                <a:latin typeface="Century Gothic" panose="020B0502020202020204" pitchFamily="34" charset="0"/>
              </a:rPr>
              <a:t>He answered, “The one who sows the good seed is the Son of Man.</a:t>
            </a:r>
            <a:r>
              <a:rPr lang="en-US" sz="2400" b="1" baseline="30000" dirty="0">
                <a:solidFill>
                  <a:srgbClr val="000000"/>
                </a:solidFill>
                <a:latin typeface="Century Gothic" panose="020B0502020202020204" pitchFamily="34" charset="0"/>
              </a:rPr>
              <a:t>38 </a:t>
            </a:r>
            <a:r>
              <a:rPr lang="en-US" sz="2400" dirty="0">
                <a:solidFill>
                  <a:srgbClr val="000000"/>
                </a:solidFill>
                <a:latin typeface="Century Gothic" panose="020B0502020202020204" pitchFamily="34" charset="0"/>
              </a:rPr>
              <a:t>The field is the world, and the good seed is the sons of the kingdom. The weeds are the sons of the evil one,</a:t>
            </a:r>
            <a:r>
              <a:rPr lang="en-US" sz="2400" b="1" baseline="30000" dirty="0">
                <a:solidFill>
                  <a:srgbClr val="000000"/>
                </a:solidFill>
                <a:latin typeface="Century Gothic" panose="020B0502020202020204" pitchFamily="34" charset="0"/>
              </a:rPr>
              <a:t>39 </a:t>
            </a:r>
            <a:r>
              <a:rPr lang="en-US" sz="2400" dirty="0">
                <a:solidFill>
                  <a:srgbClr val="000000"/>
                </a:solidFill>
                <a:latin typeface="Century Gothic" panose="020B0502020202020204" pitchFamily="34" charset="0"/>
              </a:rPr>
              <a:t>and the enemy who sowed them is the devil. The harvest is the end of the age, and the reapers are angels.</a:t>
            </a:r>
            <a:r>
              <a:rPr lang="en-US" sz="2400" b="1" baseline="30000" dirty="0">
                <a:solidFill>
                  <a:srgbClr val="000000"/>
                </a:solidFill>
                <a:latin typeface="Century Gothic" panose="020B0502020202020204" pitchFamily="34" charset="0"/>
              </a:rPr>
              <a:t>40 </a:t>
            </a:r>
            <a:r>
              <a:rPr lang="en-US" sz="2400" b="1" dirty="0">
                <a:solidFill>
                  <a:srgbClr val="000000"/>
                </a:solidFill>
                <a:latin typeface="Century Gothic" panose="020B0502020202020204" pitchFamily="34" charset="0"/>
              </a:rPr>
              <a:t>Just as the weeds are gathered and burned with fire, so will it be at the end of the age.</a:t>
            </a:r>
            <a:r>
              <a:rPr lang="en-US" sz="2400" b="1" baseline="30000" dirty="0">
                <a:solidFill>
                  <a:srgbClr val="000000"/>
                </a:solidFill>
                <a:latin typeface="Century Gothic" panose="020B0502020202020204" pitchFamily="34" charset="0"/>
              </a:rPr>
              <a:t>41 </a:t>
            </a:r>
            <a:r>
              <a:rPr lang="en-US" sz="2400" b="1" dirty="0">
                <a:solidFill>
                  <a:srgbClr val="000000"/>
                </a:solidFill>
                <a:latin typeface="Century Gothic" panose="020B0502020202020204" pitchFamily="34" charset="0"/>
              </a:rPr>
              <a:t>The Son of Man will send his angels, and they will gather out of his kingdom all causes of sin and all law-breakers,</a:t>
            </a:r>
            <a:r>
              <a:rPr lang="en-US" sz="2400" b="1" baseline="30000" dirty="0">
                <a:solidFill>
                  <a:srgbClr val="000000"/>
                </a:solidFill>
                <a:latin typeface="Century Gothic" panose="020B0502020202020204" pitchFamily="34" charset="0"/>
              </a:rPr>
              <a:t>42 </a:t>
            </a:r>
            <a:r>
              <a:rPr lang="en-US" sz="2400" b="1" dirty="0">
                <a:solidFill>
                  <a:srgbClr val="000000"/>
                </a:solidFill>
                <a:latin typeface="Century Gothic" panose="020B0502020202020204" pitchFamily="34" charset="0"/>
              </a:rPr>
              <a:t>and throw them into the fiery furnace. In that place there will be weeping and gnashing of teeth.</a:t>
            </a:r>
            <a:r>
              <a:rPr lang="en-US" sz="2400" b="1" baseline="30000" dirty="0">
                <a:solidFill>
                  <a:srgbClr val="000000"/>
                </a:solidFill>
                <a:latin typeface="Century Gothic" panose="020B0502020202020204" pitchFamily="34" charset="0"/>
              </a:rPr>
              <a:t>43 </a:t>
            </a:r>
            <a:r>
              <a:rPr lang="en-US" sz="2400" b="1" dirty="0">
                <a:solidFill>
                  <a:srgbClr val="000000"/>
                </a:solidFill>
                <a:latin typeface="Century Gothic" panose="020B0502020202020204" pitchFamily="34" charset="0"/>
              </a:rPr>
              <a:t>Then the righteous will shine like the sun in the kingdom of their Father.</a:t>
            </a:r>
            <a:r>
              <a:rPr lang="en-US" sz="2400" dirty="0">
                <a:solidFill>
                  <a:srgbClr val="000000"/>
                </a:solidFill>
                <a:latin typeface="Century Gothic" panose="020B0502020202020204" pitchFamily="34" charset="0"/>
              </a:rPr>
              <a:t> He who has ears, let him hear. </a:t>
            </a:r>
            <a:r>
              <a:rPr lang="en-US" altLang="en-US" sz="2400" b="1" kern="0" dirty="0">
                <a:solidFill>
                  <a:srgbClr val="000000"/>
                </a:solidFill>
                <a:latin typeface="Century Gothic" panose="020B0502020202020204" pitchFamily="34" charset="0"/>
              </a:rPr>
              <a:t>(Matt. 13:36-43 ESV)</a:t>
            </a:r>
          </a:p>
          <a:p>
            <a:pPr lvl="0">
              <a:defRPr/>
            </a:pPr>
            <a:endParaRPr kumimoji="0" lang="en-US" altLang="en-US" sz="4000" i="0" u="none" strike="noStrike" kern="0" cap="none" spc="0" normalizeH="0" baseline="0" noProof="0" dirty="0">
              <a:ln>
                <a:noFill/>
              </a:ln>
              <a:solidFill>
                <a:srgbClr val="FFFFFF"/>
              </a:solidFill>
              <a:uLnTx/>
              <a:uFillTx/>
              <a:latin typeface="Century Gothic" panose="020B0502020202020204" pitchFamily="34" charset="0"/>
            </a:endParaRPr>
          </a:p>
        </p:txBody>
      </p:sp>
    </p:spTree>
    <p:extLst>
      <p:ext uri="{BB962C8B-B14F-4D97-AF65-F5344CB8AC3E}">
        <p14:creationId xmlns:p14="http://schemas.microsoft.com/office/powerpoint/2010/main" val="351541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3F49E-4E10-AE98-9CD9-A0435CFBFEE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4236AE3-A715-66DB-8522-4C6F0EFF4369}"/>
              </a:ext>
            </a:extLst>
          </p:cNvPr>
          <p:cNvSpPr/>
          <p:nvPr/>
        </p:nvSpPr>
        <p:spPr>
          <a:xfrm>
            <a:off x="-4763"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raphic 9">
            <a:extLst>
              <a:ext uri="{FF2B5EF4-FFF2-40B4-BE49-F238E27FC236}">
                <a16:creationId xmlns:a16="http://schemas.microsoft.com/office/drawing/2014/main" id="{A4026B98-A068-5794-B3D6-00E72063110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5" name="Rectangle 2">
            <a:extLst>
              <a:ext uri="{FF2B5EF4-FFF2-40B4-BE49-F238E27FC236}">
                <a16:creationId xmlns:a16="http://schemas.microsoft.com/office/drawing/2014/main" id="{E961C51E-E64C-5C0A-FD5E-09E7DB1D5735}"/>
              </a:ext>
            </a:extLst>
          </p:cNvPr>
          <p:cNvSpPr txBox="1">
            <a:spLocks noChangeArrowheads="1"/>
          </p:cNvSpPr>
          <p:nvPr/>
        </p:nvSpPr>
        <p:spPr bwMode="auto">
          <a:xfrm>
            <a:off x="911780" y="685800"/>
            <a:ext cx="10360501" cy="106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9195" tIns="54598" rIns="109195" bIns="54598" numCol="1" anchor="ctr" anchorCtr="0" compatLnSpc="1">
            <a:prstTxWarp prst="textNoShape">
              <a:avLst/>
            </a:prstTxWarp>
            <a:normAutofit/>
          </a:bodyPr>
          <a:lstStyle>
            <a:lvl1pPr algn="ctr" rtl="0" eaLnBrk="0" fontAlgn="base" hangingPunct="0">
              <a:spcBef>
                <a:spcPct val="0"/>
              </a:spcBef>
              <a:spcAft>
                <a:spcPct val="0"/>
              </a:spcAft>
              <a:defRPr sz="5300">
                <a:solidFill>
                  <a:schemeClr val="tx1"/>
                </a:solidFill>
                <a:latin typeface="+mj-lt"/>
                <a:ea typeface="+mj-ea"/>
                <a:cs typeface="+mj-cs"/>
              </a:defRPr>
            </a:lvl1pPr>
            <a:lvl2pPr algn="ctr" rtl="0" eaLnBrk="0" fontAlgn="base" hangingPunct="0">
              <a:spcBef>
                <a:spcPct val="0"/>
              </a:spcBef>
              <a:spcAft>
                <a:spcPct val="0"/>
              </a:spcAft>
              <a:defRPr sz="5300">
                <a:solidFill>
                  <a:schemeClr val="tx1"/>
                </a:solidFill>
                <a:latin typeface="Arial" charset="0"/>
              </a:defRPr>
            </a:lvl2pPr>
            <a:lvl3pPr algn="ctr" rtl="0" eaLnBrk="0" fontAlgn="base" hangingPunct="0">
              <a:spcBef>
                <a:spcPct val="0"/>
              </a:spcBef>
              <a:spcAft>
                <a:spcPct val="0"/>
              </a:spcAft>
              <a:defRPr sz="5300">
                <a:solidFill>
                  <a:schemeClr val="tx1"/>
                </a:solidFill>
                <a:latin typeface="Arial" charset="0"/>
              </a:defRPr>
            </a:lvl3pPr>
            <a:lvl4pPr algn="ctr" rtl="0" eaLnBrk="0" fontAlgn="base" hangingPunct="0">
              <a:spcBef>
                <a:spcPct val="0"/>
              </a:spcBef>
              <a:spcAft>
                <a:spcPct val="0"/>
              </a:spcAft>
              <a:defRPr sz="5300">
                <a:solidFill>
                  <a:schemeClr val="tx1"/>
                </a:solidFill>
                <a:latin typeface="Arial" charset="0"/>
              </a:defRPr>
            </a:lvl4pPr>
            <a:lvl5pPr algn="ctr" rtl="0" eaLnBrk="0" fontAlgn="base" hangingPunct="0">
              <a:spcBef>
                <a:spcPct val="0"/>
              </a:spcBef>
              <a:spcAft>
                <a:spcPct val="0"/>
              </a:spcAft>
              <a:defRPr sz="5300">
                <a:solidFill>
                  <a:schemeClr val="tx1"/>
                </a:solidFill>
                <a:latin typeface="Arial" charset="0"/>
              </a:defRPr>
            </a:lvl5pPr>
            <a:lvl6pPr marL="545974" algn="ctr" rtl="0" fontAlgn="base">
              <a:spcBef>
                <a:spcPct val="0"/>
              </a:spcBef>
              <a:spcAft>
                <a:spcPct val="0"/>
              </a:spcAft>
              <a:defRPr sz="5300">
                <a:solidFill>
                  <a:schemeClr val="tx1"/>
                </a:solidFill>
                <a:latin typeface="Arial" charset="0"/>
              </a:defRPr>
            </a:lvl6pPr>
            <a:lvl7pPr marL="1091950" algn="ctr" rtl="0" fontAlgn="base">
              <a:spcBef>
                <a:spcPct val="0"/>
              </a:spcBef>
              <a:spcAft>
                <a:spcPct val="0"/>
              </a:spcAft>
              <a:defRPr sz="5300">
                <a:solidFill>
                  <a:schemeClr val="tx1"/>
                </a:solidFill>
                <a:latin typeface="Arial" charset="0"/>
              </a:defRPr>
            </a:lvl7pPr>
            <a:lvl8pPr marL="1637923" algn="ctr" rtl="0" fontAlgn="base">
              <a:spcBef>
                <a:spcPct val="0"/>
              </a:spcBef>
              <a:spcAft>
                <a:spcPct val="0"/>
              </a:spcAft>
              <a:defRPr sz="5300">
                <a:solidFill>
                  <a:schemeClr val="tx1"/>
                </a:solidFill>
                <a:latin typeface="Arial" charset="0"/>
              </a:defRPr>
            </a:lvl8pPr>
            <a:lvl9pPr marL="2183900" algn="ctr" rtl="0" fontAlgn="base">
              <a:spcBef>
                <a:spcPct val="0"/>
              </a:spcBef>
              <a:spcAft>
                <a:spcPct val="0"/>
              </a:spcAft>
              <a:defRPr sz="5300">
                <a:solidFill>
                  <a:schemeClr val="tx1"/>
                </a:solidFill>
                <a:latin typeface="Arial" charset="0"/>
              </a:defRPr>
            </a:lvl9pPr>
          </a:lstStyle>
          <a:p>
            <a:pPr lvl="0" algn="l" eaLnBrk="1" fontAlgn="auto" hangingPunct="1">
              <a:spcBef>
                <a:spcPts val="0"/>
              </a:spcBef>
              <a:spcAft>
                <a:spcPts val="0"/>
              </a:spcAft>
              <a:defRPr/>
            </a:pPr>
            <a:r>
              <a:rPr lang="en-US" sz="4000" b="1" dirty="0">
                <a:solidFill>
                  <a:srgbClr val="FFFFFF"/>
                </a:solidFill>
                <a:latin typeface="Eurostile"/>
                <a:ea typeface="+mn-ea"/>
                <a:cs typeface="+mn-cs"/>
              </a:rPr>
              <a:t>His General Plan:</a:t>
            </a:r>
          </a:p>
          <a:p>
            <a:pPr lvl="0" eaLnBrk="1" fontAlgn="auto" hangingPunct="1">
              <a:spcBef>
                <a:spcPts val="0"/>
              </a:spcBef>
              <a:spcAft>
                <a:spcPts val="0"/>
              </a:spcAft>
              <a:defRPr/>
            </a:pPr>
            <a:endParaRPr lang="en-US" sz="4000" b="1" dirty="0">
              <a:solidFill>
                <a:srgbClr val="FFFFFF"/>
              </a:solidFill>
              <a:latin typeface="Eurostile"/>
              <a:ea typeface="+mn-ea"/>
              <a:cs typeface="+mn-cs"/>
            </a:endParaRPr>
          </a:p>
        </p:txBody>
      </p:sp>
      <p:sp>
        <p:nvSpPr>
          <p:cNvPr id="2" name="TextBox 1">
            <a:extLst>
              <a:ext uri="{FF2B5EF4-FFF2-40B4-BE49-F238E27FC236}">
                <a16:creationId xmlns:a16="http://schemas.microsoft.com/office/drawing/2014/main" id="{500A5F4C-C773-CA09-950C-F3AFB3FC50F0}"/>
              </a:ext>
            </a:extLst>
          </p:cNvPr>
          <p:cNvSpPr txBox="1"/>
          <p:nvPr/>
        </p:nvSpPr>
        <p:spPr bwMode="auto">
          <a:xfrm>
            <a:off x="1293295" y="2095500"/>
            <a:ext cx="9597469"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9195" tIns="54598" rIns="109195" bIns="54598" numCol="1" rtlCol="0" anchor="t" anchorCtr="0" compatLnSpc="1">
            <a:prstTxWarp prst="textNoShape">
              <a:avLst/>
            </a:prstTxWarp>
            <a:noAutofit/>
          </a:bodyPr>
          <a:lstStyle/>
          <a:p>
            <a:pPr marR="0" lvl="0" algn="l" defTabSz="914400" rtl="0" eaLnBrk="0" fontAlgn="base" latinLnBrk="0" hangingPunct="0">
              <a:lnSpc>
                <a:spcPct val="90000"/>
              </a:lnSpc>
              <a:spcBef>
                <a:spcPct val="20000"/>
              </a:spcBef>
              <a:spcAft>
                <a:spcPct val="0"/>
              </a:spcAft>
              <a:buClrTx/>
              <a:buSzTx/>
              <a:tabLst/>
              <a:defRPr/>
            </a:pPr>
            <a:r>
              <a:rPr kumimoji="0" lang="en-US" altLang="en-US" sz="3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“…He is the best of all beings possible and, as such, He must produce the best of all worlds actually possible (if He is going to create). Permitting this evil world is the best of all possible ways to produce the best of all possible worlds.”</a:t>
            </a:r>
            <a:br>
              <a:rPr kumimoji="0" lang="en-US" altLang="en-US"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br>
            <a:br>
              <a:rPr kumimoji="0" lang="en-US" altLang="en-US"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US" altLang="en-US"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Norm Geisler, If God, Why Evil? P. 68-69</a:t>
            </a:r>
            <a:endPar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3144978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a:extLst>
            <a:ext uri="{FF2B5EF4-FFF2-40B4-BE49-F238E27FC236}">
              <a16:creationId xmlns:a16="http://schemas.microsoft.com/office/drawing/2014/main" id="{620ABFC9-DBF8-48A7-4F3D-33E56435A2B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67ECE22-F718-A449-BF30-5AB87A3E5FC5}"/>
              </a:ext>
            </a:extLst>
          </p:cNvPr>
          <p:cNvSpPr/>
          <p:nvPr/>
        </p:nvSpPr>
        <p:spPr>
          <a:xfrm>
            <a:off x="-4763"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B616E367-A6CD-D04E-D5CE-DE859B9F547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2" name="TextBox 1">
            <a:extLst>
              <a:ext uri="{FF2B5EF4-FFF2-40B4-BE49-F238E27FC236}">
                <a16:creationId xmlns:a16="http://schemas.microsoft.com/office/drawing/2014/main" id="{64B1E990-3B41-78E8-D3BA-7FB7916724B9}"/>
              </a:ext>
            </a:extLst>
          </p:cNvPr>
          <p:cNvSpPr txBox="1"/>
          <p:nvPr/>
        </p:nvSpPr>
        <p:spPr>
          <a:xfrm>
            <a:off x="606425" y="498753"/>
            <a:ext cx="11582400" cy="2308324"/>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sz="3600" b="1" kern="0" dirty="0">
                <a:solidFill>
                  <a:srgbClr val="FFFFFF"/>
                </a:solidFill>
                <a:latin typeface="Century Gothic" panose="020B0502020202020204" pitchFamily="34" charset="0"/>
                <a:sym typeface="Helvetica Light"/>
              </a:rPr>
              <a:t>Question: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a:ln>
                  <a:noFill/>
                </a:ln>
                <a:solidFill>
                  <a:srgbClr val="FFFFFF"/>
                </a:solidFill>
                <a:uLnTx/>
                <a:uFillTx/>
                <a:latin typeface="Century Gothic" panose="020B0502020202020204" pitchFamily="34" charset="0"/>
                <a:ea typeface="+mn-ea"/>
                <a:cs typeface="+mn-cs"/>
                <a:sym typeface="Helvetica Light"/>
              </a:rPr>
              <a:t>What was God’s Specific Plan For Mankind Since The Beginning?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Eurostile"/>
              <a:ea typeface="+mn-ea"/>
              <a:cs typeface="+mn-cs"/>
            </a:endParaRPr>
          </a:p>
        </p:txBody>
      </p:sp>
      <p:sp>
        <p:nvSpPr>
          <p:cNvPr id="4" name="Content Placeholder 3">
            <a:extLst>
              <a:ext uri="{FF2B5EF4-FFF2-40B4-BE49-F238E27FC236}">
                <a16:creationId xmlns:a16="http://schemas.microsoft.com/office/drawing/2014/main" id="{A555DC80-8471-52D7-F56E-556AB55089C6}"/>
              </a:ext>
            </a:extLst>
          </p:cNvPr>
          <p:cNvSpPr>
            <a:spLocks noGrp="1"/>
          </p:cNvSpPr>
          <p:nvPr>
            <p:ph idx="1"/>
          </p:nvPr>
        </p:nvSpPr>
        <p:spPr>
          <a:xfrm>
            <a:off x="303212" y="2820650"/>
            <a:ext cx="11582400" cy="3553836"/>
          </a:xfrm>
          <a:effectLst/>
        </p:spPr>
        <p:txBody>
          <a:bodyPr/>
          <a:lstStyle/>
          <a:p>
            <a:r>
              <a:rPr lang="en-US" altLang="en-US" dirty="0">
                <a:solidFill>
                  <a:srgbClr val="FFFFFF"/>
                </a:solidFill>
                <a:effectLst/>
                <a:latin typeface="Century Gothic" panose="020B0502020202020204" pitchFamily="34" charset="0"/>
              </a:rPr>
              <a:t>What was God’s concern with Adam and Eve, even before the Fall?</a:t>
            </a:r>
          </a:p>
          <a:p>
            <a:r>
              <a:rPr lang="en-US" dirty="0">
                <a:solidFill>
                  <a:srgbClr val="FFFFFF"/>
                </a:solidFill>
                <a:effectLst/>
                <a:latin typeface="Century Gothic" panose="020B0502020202020204" pitchFamily="34" charset="0"/>
              </a:rPr>
              <a:t> Why did God allow Lucifer to tempt Eve?</a:t>
            </a:r>
          </a:p>
          <a:p>
            <a:r>
              <a:rPr lang="en-US" dirty="0">
                <a:solidFill>
                  <a:srgbClr val="FFFFFF"/>
                </a:solidFill>
                <a:effectLst/>
                <a:latin typeface="Century Gothic" panose="020B0502020202020204" pitchFamily="34" charset="0"/>
              </a:rPr>
              <a:t>Why did God permit the possibility of evil?</a:t>
            </a:r>
          </a:p>
          <a:p>
            <a:r>
              <a:rPr lang="en-US" dirty="0">
                <a:solidFill>
                  <a:srgbClr val="FFFFFF"/>
                </a:solidFill>
                <a:effectLst/>
                <a:latin typeface="Century Gothic" panose="020B0502020202020204" pitchFamily="34" charset="0"/>
              </a:rPr>
              <a:t>Why should God allow evil in His sovereign plan?</a:t>
            </a:r>
          </a:p>
        </p:txBody>
      </p:sp>
    </p:spTree>
    <p:extLst>
      <p:ext uri="{BB962C8B-B14F-4D97-AF65-F5344CB8AC3E}">
        <p14:creationId xmlns:p14="http://schemas.microsoft.com/office/powerpoint/2010/main" val="13769471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47ED2-091E-7B72-7EA6-459F6B2570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0C8247-E2AF-8B12-A388-4B1F3012EA3F}"/>
              </a:ext>
            </a:extLst>
          </p:cNvPr>
          <p:cNvSpPr/>
          <p:nvPr/>
        </p:nvSpPr>
        <p:spPr>
          <a:xfrm>
            <a:off x="-4763"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8C4C2D0E-4D96-2D34-4746-52BB33A64A7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155650" name="Rectangle 2">
            <a:extLst>
              <a:ext uri="{FF2B5EF4-FFF2-40B4-BE49-F238E27FC236}">
                <a16:creationId xmlns:a16="http://schemas.microsoft.com/office/drawing/2014/main" id="{031CA3B6-7BA3-38C6-1708-3BBC8288263B}"/>
              </a:ext>
            </a:extLst>
          </p:cNvPr>
          <p:cNvSpPr>
            <a:spLocks noGrp="1" noChangeArrowheads="1"/>
          </p:cNvSpPr>
          <p:nvPr>
            <p:ph type="ctrTitle"/>
          </p:nvPr>
        </p:nvSpPr>
        <p:spPr>
          <a:xfrm>
            <a:off x="1484313" y="2758846"/>
            <a:ext cx="9220199" cy="2080420"/>
          </a:xfrm>
          <a:effectLst/>
        </p:spPr>
        <p:txBody>
          <a:bodyPr/>
          <a:lstStyle/>
          <a:p>
            <a:pPr algn="l">
              <a:defRPr/>
            </a:pPr>
            <a:r>
              <a:rPr lang="en-US" altLang="en-US" sz="3600" dirty="0">
                <a:solidFill>
                  <a:srgbClr val="FFFFFF"/>
                </a:solidFill>
                <a:latin typeface="Century Gothic" panose="020B0502020202020204" pitchFamily="34" charset="0"/>
              </a:rPr>
              <a:t>By God allowing the possibility of evil to enter this world, and yet knowing God’s attributes, what does that tell you about what God was doing and why?</a:t>
            </a:r>
          </a:p>
        </p:txBody>
      </p:sp>
      <p:sp>
        <p:nvSpPr>
          <p:cNvPr id="5" name="Rectangle 2">
            <a:extLst>
              <a:ext uri="{FF2B5EF4-FFF2-40B4-BE49-F238E27FC236}">
                <a16:creationId xmlns:a16="http://schemas.microsoft.com/office/drawing/2014/main" id="{6F9412D2-B93F-7023-719A-C9F848917337}"/>
              </a:ext>
            </a:extLst>
          </p:cNvPr>
          <p:cNvSpPr txBox="1">
            <a:spLocks noChangeArrowheads="1"/>
          </p:cNvSpPr>
          <p:nvPr/>
        </p:nvSpPr>
        <p:spPr bwMode="auto">
          <a:xfrm>
            <a:off x="1990053" y="1074509"/>
            <a:ext cx="8208717" cy="1470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76778" tIns="38389" rIns="76778" bIns="38389" numCol="1" anchor="ctr" anchorCtr="0" compatLnSpc="1">
            <a:prstTxWarp prst="textNoShape">
              <a:avLst/>
            </a:prstTxWarp>
          </a:bodyPr>
          <a:lstStyle>
            <a:lvl1pPr algn="ctr" rtl="0" eaLnBrk="0" fontAlgn="base" hangingPunct="0">
              <a:spcBef>
                <a:spcPct val="0"/>
              </a:spcBef>
              <a:spcAft>
                <a:spcPct val="0"/>
              </a:spcAft>
              <a:defRPr sz="5300">
                <a:solidFill>
                  <a:schemeClr val="tx1"/>
                </a:solidFill>
                <a:latin typeface="+mj-lt"/>
                <a:ea typeface="+mj-ea"/>
                <a:cs typeface="+mj-cs"/>
              </a:defRPr>
            </a:lvl1pPr>
            <a:lvl2pPr algn="ctr" rtl="0" eaLnBrk="0" fontAlgn="base" hangingPunct="0">
              <a:spcBef>
                <a:spcPct val="0"/>
              </a:spcBef>
              <a:spcAft>
                <a:spcPct val="0"/>
              </a:spcAft>
              <a:defRPr sz="5300">
                <a:solidFill>
                  <a:schemeClr val="tx1"/>
                </a:solidFill>
                <a:latin typeface="Arial" charset="0"/>
              </a:defRPr>
            </a:lvl2pPr>
            <a:lvl3pPr algn="ctr" rtl="0" eaLnBrk="0" fontAlgn="base" hangingPunct="0">
              <a:spcBef>
                <a:spcPct val="0"/>
              </a:spcBef>
              <a:spcAft>
                <a:spcPct val="0"/>
              </a:spcAft>
              <a:defRPr sz="5300">
                <a:solidFill>
                  <a:schemeClr val="tx1"/>
                </a:solidFill>
                <a:latin typeface="Arial" charset="0"/>
              </a:defRPr>
            </a:lvl3pPr>
            <a:lvl4pPr algn="ctr" rtl="0" eaLnBrk="0" fontAlgn="base" hangingPunct="0">
              <a:spcBef>
                <a:spcPct val="0"/>
              </a:spcBef>
              <a:spcAft>
                <a:spcPct val="0"/>
              </a:spcAft>
              <a:defRPr sz="5300">
                <a:solidFill>
                  <a:schemeClr val="tx1"/>
                </a:solidFill>
                <a:latin typeface="Arial" charset="0"/>
              </a:defRPr>
            </a:lvl4pPr>
            <a:lvl5pPr algn="ctr" rtl="0" eaLnBrk="0" fontAlgn="base" hangingPunct="0">
              <a:spcBef>
                <a:spcPct val="0"/>
              </a:spcBef>
              <a:spcAft>
                <a:spcPct val="0"/>
              </a:spcAft>
              <a:defRPr sz="5300">
                <a:solidFill>
                  <a:schemeClr val="tx1"/>
                </a:solidFill>
                <a:latin typeface="Arial" charset="0"/>
              </a:defRPr>
            </a:lvl5pPr>
            <a:lvl6pPr marL="545974" algn="ctr" rtl="0" fontAlgn="base">
              <a:spcBef>
                <a:spcPct val="0"/>
              </a:spcBef>
              <a:spcAft>
                <a:spcPct val="0"/>
              </a:spcAft>
              <a:defRPr sz="5300">
                <a:solidFill>
                  <a:schemeClr val="tx1"/>
                </a:solidFill>
                <a:latin typeface="Arial" charset="0"/>
              </a:defRPr>
            </a:lvl6pPr>
            <a:lvl7pPr marL="1091950" algn="ctr" rtl="0" fontAlgn="base">
              <a:spcBef>
                <a:spcPct val="0"/>
              </a:spcBef>
              <a:spcAft>
                <a:spcPct val="0"/>
              </a:spcAft>
              <a:defRPr sz="5300">
                <a:solidFill>
                  <a:schemeClr val="tx1"/>
                </a:solidFill>
                <a:latin typeface="Arial" charset="0"/>
              </a:defRPr>
            </a:lvl7pPr>
            <a:lvl8pPr marL="1637923" algn="ctr" rtl="0" fontAlgn="base">
              <a:spcBef>
                <a:spcPct val="0"/>
              </a:spcBef>
              <a:spcAft>
                <a:spcPct val="0"/>
              </a:spcAft>
              <a:defRPr sz="5300">
                <a:solidFill>
                  <a:schemeClr val="tx1"/>
                </a:solidFill>
                <a:latin typeface="Arial" charset="0"/>
              </a:defRPr>
            </a:lvl8pPr>
            <a:lvl9pPr marL="2183900" algn="ctr" rtl="0" fontAlgn="base">
              <a:spcBef>
                <a:spcPct val="0"/>
              </a:spcBef>
              <a:spcAft>
                <a:spcPct val="0"/>
              </a:spcAft>
              <a:defRPr sz="5300">
                <a:solidFill>
                  <a:schemeClr val="tx1"/>
                </a:solidFill>
                <a:latin typeface="Arial" charset="0"/>
              </a:defRPr>
            </a:lvl9pPr>
          </a:lstStyle>
          <a:p>
            <a:pPr marL="0" marR="0" lvl="0" indent="0" algn="ctr" defTabSz="404124" rtl="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FFFFFF"/>
                </a:solidFill>
                <a:uLnTx/>
                <a:uFillTx/>
                <a:latin typeface="Century Gothic" panose="020B0502020202020204" pitchFamily="34" charset="0"/>
                <a:sym typeface="Helvetica Light"/>
              </a:rPr>
              <a:t>One Other Question To Consider…</a:t>
            </a:r>
          </a:p>
        </p:txBody>
      </p:sp>
    </p:spTree>
    <p:extLst>
      <p:ext uri="{BB962C8B-B14F-4D97-AF65-F5344CB8AC3E}">
        <p14:creationId xmlns:p14="http://schemas.microsoft.com/office/powerpoint/2010/main" val="252783089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a:extLst>
            <a:ext uri="{FF2B5EF4-FFF2-40B4-BE49-F238E27FC236}">
              <a16:creationId xmlns:a16="http://schemas.microsoft.com/office/drawing/2014/main" id="{5D14349F-B0C2-0F05-AFE5-4E33F8BC1F6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97C1154-03C2-2DCE-AAF4-09AFEA5E0AE6}"/>
              </a:ext>
            </a:extLst>
          </p:cNvPr>
          <p:cNvSpPr/>
          <p:nvPr/>
        </p:nvSpPr>
        <p:spPr>
          <a:xfrm>
            <a:off x="-4763"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051F3B2E-2212-C22E-BBCA-04382E13AE0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2" name="TextBox 1">
            <a:extLst>
              <a:ext uri="{FF2B5EF4-FFF2-40B4-BE49-F238E27FC236}">
                <a16:creationId xmlns:a16="http://schemas.microsoft.com/office/drawing/2014/main" id="{56F867BF-A283-FBC7-8E3C-96CF9AC51147}"/>
              </a:ext>
            </a:extLst>
          </p:cNvPr>
          <p:cNvSpPr txBox="1"/>
          <p:nvPr/>
        </p:nvSpPr>
        <p:spPr>
          <a:xfrm>
            <a:off x="454302" y="1503087"/>
            <a:ext cx="11582400" cy="120032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3600" b="1" kern="0" dirty="0">
                <a:solidFill>
                  <a:srgbClr val="FFFFFF"/>
                </a:solidFill>
                <a:latin typeface="Century Gothic" panose="020B0502020202020204" pitchFamily="34" charset="0"/>
                <a:sym typeface="Helvetica Light"/>
              </a:rPr>
              <a:t>3</a:t>
            </a:r>
            <a:r>
              <a:rPr kumimoji="0" lang="en-US" altLang="en-US" sz="3600" b="1" i="0" u="none" strike="noStrike" kern="0" cap="none" spc="0" normalizeH="0" baseline="0" noProof="0" dirty="0">
                <a:ln>
                  <a:noFill/>
                </a:ln>
                <a:solidFill>
                  <a:srgbClr val="FFFFFF"/>
                </a:solidFill>
                <a:uLnTx/>
                <a:uFillTx/>
                <a:latin typeface="Century Gothic" panose="020B0502020202020204" pitchFamily="34" charset="0"/>
                <a:ea typeface="+mn-ea"/>
                <a:cs typeface="+mn-cs"/>
                <a:sym typeface="Helvetica Light"/>
              </a:rPr>
              <a:t>.	God’s specific plan from the beginning was the 	redemption of mankind!</a:t>
            </a:r>
          </a:p>
        </p:txBody>
      </p:sp>
      <p:sp>
        <p:nvSpPr>
          <p:cNvPr id="3" name="Content Placeholder 2">
            <a:extLst>
              <a:ext uri="{FF2B5EF4-FFF2-40B4-BE49-F238E27FC236}">
                <a16:creationId xmlns:a16="http://schemas.microsoft.com/office/drawing/2014/main" id="{6F70E5E6-81A4-84F8-1850-C1EC98F97A16}"/>
              </a:ext>
            </a:extLst>
          </p:cNvPr>
          <p:cNvSpPr txBox="1">
            <a:spLocks noGrp="1"/>
          </p:cNvSpPr>
          <p:nvPr>
            <p:ph idx="1"/>
          </p:nvPr>
        </p:nvSpPr>
        <p:spPr>
          <a:xfrm>
            <a:off x="1370012" y="3175451"/>
            <a:ext cx="10055781" cy="206210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i="0" u="none" strike="noStrike" kern="0" cap="none" spc="0" normalizeH="0" baseline="0" noProof="0" dirty="0">
                <a:ln>
                  <a:noFill/>
                </a:ln>
                <a:solidFill>
                  <a:srgbClr val="FFFFFF"/>
                </a:solidFill>
                <a:effectLst/>
                <a:uLnTx/>
                <a:uFillTx/>
                <a:latin typeface="Century Gothic" panose="020B0502020202020204" pitchFamily="34" charset="0"/>
              </a:rPr>
              <a:t>How do we know this is 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srgbClr val="FFFFFF"/>
              </a:solidFill>
              <a:effectLst/>
              <a:latin typeface="Century Gothic" panose="020B0502020202020204" pitchFamily="34" charset="0"/>
            </a:endParaRPr>
          </a:p>
          <a:p>
            <a:pPr marL="0" indent="0" eaLnBrk="1" fontAlgn="auto" hangingPunct="1">
              <a:spcBef>
                <a:spcPts val="0"/>
              </a:spcBef>
              <a:spcAft>
                <a:spcPts val="0"/>
              </a:spcAft>
              <a:buClrTx/>
              <a:buSzTx/>
              <a:buNone/>
              <a:defRPr/>
            </a:pPr>
            <a:r>
              <a:rPr lang="en-US" dirty="0">
                <a:solidFill>
                  <a:srgbClr val="FFFFFF"/>
                </a:solidFill>
                <a:effectLst/>
                <a:latin typeface="Century Gothic" panose="020B0502020202020204" pitchFamily="34" charset="0"/>
              </a:rPr>
              <a:t>Redemption was part of God predetermined plan! (1 Pet. 1:18-20).</a:t>
            </a:r>
          </a:p>
        </p:txBody>
      </p:sp>
    </p:spTree>
    <p:extLst>
      <p:ext uri="{BB962C8B-B14F-4D97-AF65-F5344CB8AC3E}">
        <p14:creationId xmlns:p14="http://schemas.microsoft.com/office/powerpoint/2010/main" val="407126228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166E9-B175-16F0-D298-E338473D7CF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974A4F5-E3EC-B40E-DE4D-3D4C3B0FC4B3}"/>
              </a:ext>
            </a:extLst>
          </p:cNvPr>
          <p:cNvSpPr/>
          <p:nvPr/>
        </p:nvSpPr>
        <p:spPr>
          <a:xfrm>
            <a:off x="0" y="0"/>
            <a:ext cx="12192000"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0704EF93-6276-F80F-7FC2-7E1549F4A574}"/>
              </a:ext>
            </a:extLst>
          </p:cNvPr>
          <p:cNvPicPr>
            <a:picLocks noGrp="1" noRot="1" noChangeAspect="1" noMove="1" noResize="1" noEditPoints="1" noAdjustHandles="1" noChangeArrowheads="1" noChangeShapeType="1" noCrop="1"/>
          </p:cNvPicPr>
          <p:nvPr/>
        </p:nvPicPr>
        <p:blipFill>
          <a:blip r:embed="rId3"/>
          <a:stretch>
            <a:fillRect/>
          </a:stretch>
        </p:blipFill>
        <p:spPr>
          <a:xfrm>
            <a:off x="1282366" y="730953"/>
            <a:ext cx="9624093" cy="5396094"/>
          </a:xfrm>
          <a:prstGeom prst="rect">
            <a:avLst/>
          </a:prstGeom>
        </p:spPr>
      </p:pic>
      <p:sp>
        <p:nvSpPr>
          <p:cNvPr id="6" name="Rectangle 5">
            <a:extLst>
              <a:ext uri="{FF2B5EF4-FFF2-40B4-BE49-F238E27FC236}">
                <a16:creationId xmlns:a16="http://schemas.microsoft.com/office/drawing/2014/main" id="{798DB095-E1E7-FA86-FB21-CC7C9E31C8EC}"/>
              </a:ext>
            </a:extLst>
          </p:cNvPr>
          <p:cNvSpPr/>
          <p:nvPr/>
        </p:nvSpPr>
        <p:spPr>
          <a:xfrm>
            <a:off x="2437764" y="2890519"/>
            <a:ext cx="7313295" cy="1076961"/>
          </a:xfrm>
          <a:prstGeom prst="rect">
            <a:avLst/>
          </a:prstGeom>
        </p:spPr>
        <p:txBody>
          <a:bodyPr wrap="square">
            <a:spAutoFit/>
          </a:bodyPr>
          <a:lstStyle/>
          <a:p>
            <a:pPr marL="0" marR="0" lvl="0" indent="0" algn="ctr" defTabSz="910259" rtl="0" eaLnBrk="1" fontAlgn="auto" latinLnBrk="0" hangingPunct="0">
              <a:lnSpc>
                <a:spcPct val="100000"/>
              </a:lnSpc>
              <a:spcBef>
                <a:spcPts val="0"/>
              </a:spcBef>
              <a:spcAft>
                <a:spcPts val="0"/>
              </a:spcAft>
              <a:buClrTx/>
              <a:buSzTx/>
              <a:buFontTx/>
              <a:buNone/>
              <a:tabLst/>
              <a:defRPr sz="4800" b="1">
                <a:latin typeface="Helvetica"/>
                <a:ea typeface="Helvetica"/>
                <a:cs typeface="Helvetica"/>
                <a:sym typeface="Helvetica"/>
              </a:defRPr>
            </a:pPr>
            <a:r>
              <a:rPr kumimoji="0" lang="en-US" sz="3199" b="1" i="0" u="none" strike="noStrike" kern="0" cap="none" spc="0" normalizeH="0" baseline="0" noProof="0" dirty="0">
                <a:ln>
                  <a:noFill/>
                </a:ln>
                <a:solidFill>
                  <a:prstClr val="black"/>
                </a:solidFill>
                <a:effectLst/>
                <a:uLnTx/>
                <a:uFillTx/>
                <a:latin typeface="Century Gothic" panose="020B0502020202020204" pitchFamily="34" charset="0"/>
                <a:ea typeface="Helvetica"/>
                <a:cs typeface="Helvetica"/>
                <a:sym typeface="Helvetica"/>
              </a:rPr>
              <a:t>STEPS TO DIGGING DEEPER </a:t>
            </a:r>
          </a:p>
          <a:p>
            <a:pPr marL="0" marR="0" lvl="0" indent="0" algn="ctr" defTabSz="910259" rtl="0" eaLnBrk="1" fontAlgn="auto" latinLnBrk="0" hangingPunct="0">
              <a:lnSpc>
                <a:spcPct val="100000"/>
              </a:lnSpc>
              <a:spcBef>
                <a:spcPts val="0"/>
              </a:spcBef>
              <a:spcAft>
                <a:spcPts val="0"/>
              </a:spcAft>
              <a:buClrTx/>
              <a:buSzTx/>
              <a:buFontTx/>
              <a:buNone/>
              <a:tabLst/>
              <a:defRPr sz="4800" b="1">
                <a:latin typeface="Helvetica"/>
                <a:ea typeface="Helvetica"/>
                <a:cs typeface="Helvetica"/>
                <a:sym typeface="Helvetica"/>
              </a:defRPr>
            </a:pPr>
            <a:r>
              <a:rPr kumimoji="0" lang="en-US" sz="3199" b="1" i="0" u="none" strike="noStrike" kern="0" cap="none" spc="0" normalizeH="0" baseline="0" noProof="0" dirty="0">
                <a:ln>
                  <a:noFill/>
                </a:ln>
                <a:solidFill>
                  <a:prstClr val="black"/>
                </a:solidFill>
                <a:effectLst/>
                <a:uLnTx/>
                <a:uFillTx/>
                <a:latin typeface="Century Gothic" panose="020B0502020202020204" pitchFamily="34" charset="0"/>
                <a:ea typeface="Helvetica"/>
                <a:cs typeface="Helvetica"/>
                <a:sym typeface="Helvetica"/>
              </a:rPr>
              <a:t>INTO DISCIPLESHIP!</a:t>
            </a:r>
            <a:endParaRPr kumimoji="0" lang="en-US" sz="2799" b="1" i="0" u="none" strike="noStrike" kern="1200" cap="none" spc="0" normalizeH="0" baseline="0" noProof="0" dirty="0">
              <a:ln>
                <a:noFill/>
              </a:ln>
              <a:solidFill>
                <a:prstClr val="black"/>
              </a:solidFill>
              <a:effectLst/>
              <a:uLnTx/>
              <a:uFillTx/>
              <a:latin typeface="Century Gothic" panose="020B0502020202020204" pitchFamily="34" charset="0"/>
              <a:sym typeface="Helvetica"/>
            </a:endParaRPr>
          </a:p>
        </p:txBody>
      </p:sp>
      <p:pic>
        <p:nvPicPr>
          <p:cNvPr id="8" name="Graphic 7">
            <a:extLst>
              <a:ext uri="{FF2B5EF4-FFF2-40B4-BE49-F238E27FC236}">
                <a16:creationId xmlns:a16="http://schemas.microsoft.com/office/drawing/2014/main" id="{CAEF8513-1B48-79DB-3098-DB07770F438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spTree>
    <p:extLst>
      <p:ext uri="{BB962C8B-B14F-4D97-AF65-F5344CB8AC3E}">
        <p14:creationId xmlns:p14="http://schemas.microsoft.com/office/powerpoint/2010/main" val="110426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C26CC-BE5B-0E45-AE91-1A5EA8C03DD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1EFE87B-791A-CC40-2358-8BC5B8A7085D}"/>
              </a:ext>
            </a:extLst>
          </p:cNvPr>
          <p:cNvPicPr>
            <a:picLocks noChangeAspect="1"/>
          </p:cNvPicPr>
          <p:nvPr/>
        </p:nvPicPr>
        <p:blipFill>
          <a:blip r:embed="rId3"/>
          <a:stretch>
            <a:fillRect/>
          </a:stretch>
        </p:blipFill>
        <p:spPr>
          <a:xfrm>
            <a:off x="0" y="0"/>
            <a:ext cx="12210135" cy="6858000"/>
          </a:xfrm>
          <a:prstGeom prst="rect">
            <a:avLst/>
          </a:prstGeom>
        </p:spPr>
      </p:pic>
      <p:sp>
        <p:nvSpPr>
          <p:cNvPr id="7" name="Rectangle 6">
            <a:extLst>
              <a:ext uri="{FF2B5EF4-FFF2-40B4-BE49-F238E27FC236}">
                <a16:creationId xmlns:a16="http://schemas.microsoft.com/office/drawing/2014/main" id="{152D0621-5BB8-98DC-A2AF-D2492F49A55D}"/>
              </a:ext>
            </a:extLst>
          </p:cNvPr>
          <p:cNvSpPr/>
          <p:nvPr/>
        </p:nvSpPr>
        <p:spPr>
          <a:xfrm>
            <a:off x="0"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1E909A-C0CD-6041-4B59-03DC160278FF}"/>
              </a:ext>
            </a:extLst>
          </p:cNvPr>
          <p:cNvSpPr/>
          <p:nvPr/>
        </p:nvSpPr>
        <p:spPr>
          <a:xfrm flipV="1">
            <a:off x="11812588"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7EC98B-EBE8-493B-E3D3-06B80C161F9B}"/>
              </a:ext>
            </a:extLst>
          </p:cNvPr>
          <p:cNvSpPr/>
          <p:nvPr/>
        </p:nvSpPr>
        <p:spPr>
          <a:xfrm>
            <a:off x="0" y="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D1116C4-0E3A-EB1E-3EF6-002A607BC0B7}"/>
              </a:ext>
            </a:extLst>
          </p:cNvPr>
          <p:cNvSpPr/>
          <p:nvPr/>
        </p:nvSpPr>
        <p:spPr>
          <a:xfrm flipH="1">
            <a:off x="0" y="655320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987D12F9-CCB5-5E74-7AB2-85E5835CAC9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sp>
        <p:nvSpPr>
          <p:cNvPr id="6" name="Rectangle 5">
            <a:extLst>
              <a:ext uri="{FF2B5EF4-FFF2-40B4-BE49-F238E27FC236}">
                <a16:creationId xmlns:a16="http://schemas.microsoft.com/office/drawing/2014/main" id="{B3268635-2DFE-7A66-ECF2-8D6486A071A1}"/>
              </a:ext>
            </a:extLst>
          </p:cNvPr>
          <p:cNvSpPr/>
          <p:nvPr/>
        </p:nvSpPr>
        <p:spPr>
          <a:xfrm>
            <a:off x="160044" y="868500"/>
            <a:ext cx="12210135" cy="646331"/>
          </a:xfrm>
          <a:prstGeom prst="rect">
            <a:avLst/>
          </a:prstGeom>
          <a:effectLst/>
        </p:spPr>
        <p:txBody>
          <a:bodyPr wrap="square">
            <a:spAutoFit/>
          </a:bodyPr>
          <a:lstStyle/>
          <a:p>
            <a:pPr marL="0" marR="0" lvl="0" indent="0" algn="ctr" defTabSz="910259" rtl="0" eaLnBrk="1" fontAlgn="auto" latinLnBrk="0" hangingPunct="0">
              <a:lnSpc>
                <a:spcPct val="100000"/>
              </a:lnSpc>
              <a:spcBef>
                <a:spcPts val="0"/>
              </a:spcBef>
              <a:spcAft>
                <a:spcPts val="0"/>
              </a:spcAft>
              <a:buClrTx/>
              <a:buSzTx/>
              <a:buFontTx/>
              <a:buNone/>
              <a:tabLst/>
              <a:defRPr sz="4800" b="1">
                <a:latin typeface="Helvetica"/>
                <a:ea typeface="Helvetica"/>
                <a:cs typeface="Helvetica"/>
                <a:sym typeface="Helvetica"/>
              </a:defRPr>
            </a:pPr>
            <a:r>
              <a:rPr kumimoji="0" lang="en-US" sz="3600" b="1" i="0" u="none" strike="noStrike" kern="0" cap="none" spc="0" normalizeH="0" baseline="0" noProof="0" dirty="0">
                <a:ln>
                  <a:noFill/>
                </a:ln>
                <a:solidFill>
                  <a:srgbClr val="000000"/>
                </a:solidFill>
                <a:effectLst/>
                <a:uLnTx/>
                <a:uFillTx/>
                <a:latin typeface="Century Gothic" panose="020B0502020202020204" pitchFamily="34" charset="0"/>
                <a:sym typeface="Helvetica"/>
              </a:rPr>
              <a:t>God’s Original Plan Was Redemption</a:t>
            </a:r>
            <a:endParaRPr kumimoji="0" lang="en-US" sz="3600" b="1" i="0" u="none" strike="noStrike" kern="1200" cap="none" spc="0" normalizeH="0" baseline="0" noProof="0" dirty="0">
              <a:ln>
                <a:noFill/>
              </a:ln>
              <a:solidFill>
                <a:srgbClr val="000000"/>
              </a:solidFill>
              <a:effectLst/>
              <a:uLnTx/>
              <a:uFillTx/>
              <a:latin typeface="Century Gothic" panose="020B0502020202020204" pitchFamily="34" charset="0"/>
              <a:sym typeface="Helvetica"/>
            </a:endParaRPr>
          </a:p>
        </p:txBody>
      </p:sp>
      <p:sp>
        <p:nvSpPr>
          <p:cNvPr id="8" name="Content Placeholder 2">
            <a:extLst>
              <a:ext uri="{FF2B5EF4-FFF2-40B4-BE49-F238E27FC236}">
                <a16:creationId xmlns:a16="http://schemas.microsoft.com/office/drawing/2014/main" id="{FBE3DC8D-9BF5-3B9C-F7ED-482AF8D615F5}"/>
              </a:ext>
            </a:extLst>
          </p:cNvPr>
          <p:cNvSpPr txBox="1">
            <a:spLocks/>
          </p:cNvSpPr>
          <p:nvPr/>
        </p:nvSpPr>
        <p:spPr>
          <a:xfrm>
            <a:off x="1077176" y="2389398"/>
            <a:ext cx="10055781" cy="3600102"/>
          </a:xfrm>
          <a:prstGeom prst="rect">
            <a:avLst/>
          </a:prstGeom>
          <a:noFill/>
          <a:effectLst/>
        </p:spPr>
        <p:txBody>
          <a:bodyPr vert="horz" wrap="square" lIns="90691" tIns="45346" rIns="90691" bIns="45346" rtlCol="0">
            <a:spAutoFit/>
          </a:bodyPr>
          <a:lstStyle>
            <a:lvl1pPr marL="0" indent="0" algn="ctr" defTabSz="906693" rtl="0" eaLnBrk="1" latinLnBrk="0" hangingPunct="1">
              <a:spcBef>
                <a:spcPct val="20000"/>
              </a:spcBef>
              <a:buFont typeface="Arial" panose="020B0604020202020204" pitchFamily="34" charset="0"/>
              <a:buNone/>
              <a:defRPr sz="3199" kern="1200">
                <a:solidFill>
                  <a:schemeClr val="tx1">
                    <a:tint val="75000"/>
                  </a:schemeClr>
                </a:solidFill>
                <a:latin typeface="+mn-lt"/>
                <a:ea typeface="+mn-ea"/>
                <a:cs typeface="+mn-cs"/>
              </a:defRPr>
            </a:lvl1pPr>
            <a:lvl2pPr marL="453342" indent="0" algn="ctr" defTabSz="906693" rtl="0" eaLnBrk="1" latinLnBrk="0" hangingPunct="1">
              <a:spcBef>
                <a:spcPct val="20000"/>
              </a:spcBef>
              <a:buFont typeface="Arial" panose="020B0604020202020204" pitchFamily="34" charset="0"/>
              <a:buNone/>
              <a:defRPr sz="2799" kern="1200">
                <a:solidFill>
                  <a:schemeClr val="tx1">
                    <a:tint val="75000"/>
                  </a:schemeClr>
                </a:solidFill>
                <a:latin typeface="+mn-lt"/>
                <a:ea typeface="+mn-ea"/>
                <a:cs typeface="+mn-cs"/>
              </a:defRPr>
            </a:lvl2pPr>
            <a:lvl3pPr marL="906693" indent="0" algn="ctr" defTabSz="906693" rtl="0" eaLnBrk="1" latinLnBrk="0" hangingPunct="1">
              <a:spcBef>
                <a:spcPct val="20000"/>
              </a:spcBef>
              <a:buFont typeface="Arial" panose="020B0604020202020204" pitchFamily="34" charset="0"/>
              <a:buNone/>
              <a:defRPr sz="2399" kern="1200">
                <a:solidFill>
                  <a:schemeClr val="tx1">
                    <a:tint val="75000"/>
                  </a:schemeClr>
                </a:solidFill>
                <a:latin typeface="+mn-lt"/>
                <a:ea typeface="+mn-ea"/>
                <a:cs typeface="+mn-cs"/>
              </a:defRPr>
            </a:lvl3pPr>
            <a:lvl4pPr marL="1360074" indent="0" algn="ctr" defTabSz="906693" rtl="0" eaLnBrk="1" latinLnBrk="0" hangingPunct="1">
              <a:spcBef>
                <a:spcPct val="20000"/>
              </a:spcBef>
              <a:buFont typeface="Arial" panose="020B0604020202020204" pitchFamily="34" charset="0"/>
              <a:buNone/>
              <a:defRPr sz="1999" kern="1200">
                <a:solidFill>
                  <a:schemeClr val="tx1">
                    <a:tint val="75000"/>
                  </a:schemeClr>
                </a:solidFill>
                <a:latin typeface="+mn-lt"/>
                <a:ea typeface="+mn-ea"/>
                <a:cs typeface="+mn-cs"/>
              </a:defRPr>
            </a:lvl4pPr>
            <a:lvl5pPr marL="1813435" indent="0" algn="ctr" defTabSz="906693" rtl="0" eaLnBrk="1" latinLnBrk="0" hangingPunct="1">
              <a:spcBef>
                <a:spcPct val="20000"/>
              </a:spcBef>
              <a:buFont typeface="Arial" panose="020B0604020202020204" pitchFamily="34" charset="0"/>
              <a:buNone/>
              <a:defRPr sz="1999" kern="1200">
                <a:solidFill>
                  <a:schemeClr val="tx1">
                    <a:tint val="75000"/>
                  </a:schemeClr>
                </a:solidFill>
                <a:latin typeface="+mn-lt"/>
                <a:ea typeface="+mn-ea"/>
                <a:cs typeface="+mn-cs"/>
              </a:defRPr>
            </a:lvl5pPr>
            <a:lvl6pPr marL="2266825" indent="0" algn="ctr" defTabSz="906693" rtl="0" eaLnBrk="1" latinLnBrk="0" hangingPunct="1">
              <a:spcBef>
                <a:spcPct val="20000"/>
              </a:spcBef>
              <a:buFont typeface="Arial" panose="020B0604020202020204" pitchFamily="34" charset="0"/>
              <a:buNone/>
              <a:defRPr sz="1999" kern="1200">
                <a:solidFill>
                  <a:schemeClr val="tx1">
                    <a:tint val="75000"/>
                  </a:schemeClr>
                </a:solidFill>
                <a:latin typeface="+mn-lt"/>
                <a:ea typeface="+mn-ea"/>
                <a:cs typeface="+mn-cs"/>
              </a:defRPr>
            </a:lvl6pPr>
            <a:lvl7pPr marL="2720143" indent="0" algn="ctr" defTabSz="906693" rtl="0" eaLnBrk="1" latinLnBrk="0" hangingPunct="1">
              <a:spcBef>
                <a:spcPct val="20000"/>
              </a:spcBef>
              <a:buFont typeface="Arial" panose="020B0604020202020204" pitchFamily="34" charset="0"/>
              <a:buNone/>
              <a:defRPr sz="1999" kern="1200">
                <a:solidFill>
                  <a:schemeClr val="tx1">
                    <a:tint val="75000"/>
                  </a:schemeClr>
                </a:solidFill>
                <a:latin typeface="+mn-lt"/>
                <a:ea typeface="+mn-ea"/>
                <a:cs typeface="+mn-cs"/>
              </a:defRPr>
            </a:lvl7pPr>
            <a:lvl8pPr marL="3173506" indent="0" algn="ctr" defTabSz="906693" rtl="0" eaLnBrk="1" latinLnBrk="0" hangingPunct="1">
              <a:spcBef>
                <a:spcPct val="20000"/>
              </a:spcBef>
              <a:buFont typeface="Arial" panose="020B0604020202020204" pitchFamily="34" charset="0"/>
              <a:buNone/>
              <a:defRPr sz="1999" kern="1200">
                <a:solidFill>
                  <a:schemeClr val="tx1">
                    <a:tint val="75000"/>
                  </a:schemeClr>
                </a:solidFill>
                <a:latin typeface="+mn-lt"/>
                <a:ea typeface="+mn-ea"/>
                <a:cs typeface="+mn-cs"/>
              </a:defRPr>
            </a:lvl8pPr>
            <a:lvl9pPr marL="3626851" indent="0" algn="ctr" defTabSz="906693" rtl="0" eaLnBrk="1" latinLnBrk="0" hangingPunct="1">
              <a:spcBef>
                <a:spcPct val="20000"/>
              </a:spcBef>
              <a:buFont typeface="Arial" panose="020B0604020202020204" pitchFamily="34" charset="0"/>
              <a:buNone/>
              <a:defRPr sz="1999" kern="1200">
                <a:solidFill>
                  <a:schemeClr val="tx1">
                    <a:tint val="75000"/>
                  </a:schemeClr>
                </a:solidFill>
                <a:latin typeface="+mn-lt"/>
                <a:ea typeface="+mn-ea"/>
                <a:cs typeface="+mn-cs"/>
              </a:defRPr>
            </a:lvl9pPr>
          </a:lstStyle>
          <a:p>
            <a:pPr algn="l" defTabSz="914400">
              <a:spcBef>
                <a:spcPts val="0"/>
              </a:spcBef>
              <a:defRPr/>
            </a:pPr>
            <a:r>
              <a:rPr lang="en-US" sz="2800" b="1" i="1" dirty="0">
                <a:solidFill>
                  <a:srgbClr val="000000"/>
                </a:solidFill>
                <a:latin typeface="Century Gothic" panose="020B0502020202020204" pitchFamily="34" charset="0"/>
                <a:sym typeface="Helvetica"/>
              </a:rPr>
              <a:t>Knowing that you were ransomed from the futile ways inherited from your forefathers, not with perishable things such as silver or gold, but with the precious blood of Christ, like that of </a:t>
            </a:r>
            <a:r>
              <a:rPr lang="en-US" sz="2800" b="1" i="1" u="sng" dirty="0">
                <a:solidFill>
                  <a:srgbClr val="000000"/>
                </a:solidFill>
                <a:latin typeface="Century Gothic" panose="020B0502020202020204" pitchFamily="34" charset="0"/>
                <a:sym typeface="Helvetica"/>
              </a:rPr>
              <a:t>a lamb without blemish or spot. He was foreknown before the foundation of the world</a:t>
            </a:r>
            <a:r>
              <a:rPr lang="en-US" sz="2800" b="1" i="1" dirty="0">
                <a:solidFill>
                  <a:srgbClr val="000000"/>
                </a:solidFill>
                <a:latin typeface="Century Gothic" panose="020B0502020202020204" pitchFamily="34" charset="0"/>
                <a:sym typeface="Helvetica"/>
              </a:rPr>
              <a:t> but was made manifest in the last times for the sake of you (1 Pet. 1:18-20 ESV).</a:t>
            </a:r>
          </a:p>
          <a:p>
            <a:pPr algn="l" defTabSz="914400">
              <a:spcBef>
                <a:spcPts val="0"/>
              </a:spcBef>
              <a:buFontTx/>
              <a:buNone/>
              <a:defRPr/>
            </a:pPr>
            <a:endParaRPr lang="en-US"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95452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591AD-F751-C53B-265C-51EDC41FA06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418FBEF-BB24-FAC1-4F14-46499D676821}"/>
              </a:ext>
            </a:extLst>
          </p:cNvPr>
          <p:cNvPicPr>
            <a:picLocks noChangeAspect="1"/>
          </p:cNvPicPr>
          <p:nvPr/>
        </p:nvPicPr>
        <p:blipFill>
          <a:blip r:embed="rId3"/>
          <a:stretch>
            <a:fillRect/>
          </a:stretch>
        </p:blipFill>
        <p:spPr>
          <a:xfrm>
            <a:off x="0" y="0"/>
            <a:ext cx="12210135" cy="6858000"/>
          </a:xfrm>
          <a:prstGeom prst="rect">
            <a:avLst/>
          </a:prstGeom>
        </p:spPr>
      </p:pic>
      <p:sp>
        <p:nvSpPr>
          <p:cNvPr id="7" name="Rectangle 6">
            <a:extLst>
              <a:ext uri="{FF2B5EF4-FFF2-40B4-BE49-F238E27FC236}">
                <a16:creationId xmlns:a16="http://schemas.microsoft.com/office/drawing/2014/main" id="{DB4011C1-E539-46B4-80F1-AE089A0318AD}"/>
              </a:ext>
            </a:extLst>
          </p:cNvPr>
          <p:cNvSpPr/>
          <p:nvPr/>
        </p:nvSpPr>
        <p:spPr>
          <a:xfrm>
            <a:off x="0"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9C88790-C528-3D50-3B1A-5ED7BBC7DB16}"/>
              </a:ext>
            </a:extLst>
          </p:cNvPr>
          <p:cNvSpPr/>
          <p:nvPr/>
        </p:nvSpPr>
        <p:spPr>
          <a:xfrm flipV="1">
            <a:off x="11812588"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441D0F-1961-82DC-4FF3-99515E9EE9D3}"/>
              </a:ext>
            </a:extLst>
          </p:cNvPr>
          <p:cNvSpPr/>
          <p:nvPr/>
        </p:nvSpPr>
        <p:spPr>
          <a:xfrm>
            <a:off x="0" y="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494036-1726-EB7B-BBCA-A99304B80EA2}"/>
              </a:ext>
            </a:extLst>
          </p:cNvPr>
          <p:cNvSpPr/>
          <p:nvPr/>
        </p:nvSpPr>
        <p:spPr>
          <a:xfrm flipH="1">
            <a:off x="0" y="655320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390A7A3-5260-C0FB-E4D8-FCEB46CB44A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sp>
        <p:nvSpPr>
          <p:cNvPr id="4" name="Content Placeholder 2">
            <a:extLst>
              <a:ext uri="{FF2B5EF4-FFF2-40B4-BE49-F238E27FC236}">
                <a16:creationId xmlns:a16="http://schemas.microsoft.com/office/drawing/2014/main" id="{D4EE6ABF-827C-AE42-707A-26FF1703BF94}"/>
              </a:ext>
            </a:extLst>
          </p:cNvPr>
          <p:cNvSpPr txBox="1">
            <a:spLocks/>
          </p:cNvSpPr>
          <p:nvPr/>
        </p:nvSpPr>
        <p:spPr>
          <a:xfrm>
            <a:off x="1031089" y="1723013"/>
            <a:ext cx="10055781" cy="3969562"/>
          </a:xfrm>
          <a:prstGeom prst="rect">
            <a:avLst/>
          </a:prstGeom>
          <a:noFill/>
          <a:effectLst/>
        </p:spPr>
        <p:txBody>
          <a:bodyPr vert="horz" wrap="square" lIns="90691" tIns="45346" rIns="90691" bIns="45346" rtlCol="0">
            <a:spAutoFit/>
          </a:bodyPr>
          <a:lstStyle>
            <a:lvl1pPr marL="0" indent="0" algn="ctr" defTabSz="906693" rtl="0" eaLnBrk="1" latinLnBrk="0" hangingPunct="1">
              <a:spcBef>
                <a:spcPct val="20000"/>
              </a:spcBef>
              <a:buFont typeface="Arial" panose="020B0604020202020204" pitchFamily="34" charset="0"/>
              <a:buNone/>
              <a:defRPr sz="3199" kern="1200">
                <a:solidFill>
                  <a:schemeClr val="tx1">
                    <a:tint val="75000"/>
                  </a:schemeClr>
                </a:solidFill>
                <a:latin typeface="+mn-lt"/>
                <a:ea typeface="+mn-ea"/>
                <a:cs typeface="+mn-cs"/>
              </a:defRPr>
            </a:lvl1pPr>
            <a:lvl2pPr marL="453342" indent="0" algn="ctr" defTabSz="906693" rtl="0" eaLnBrk="1" latinLnBrk="0" hangingPunct="1">
              <a:spcBef>
                <a:spcPct val="20000"/>
              </a:spcBef>
              <a:buFont typeface="Arial" panose="020B0604020202020204" pitchFamily="34" charset="0"/>
              <a:buNone/>
              <a:defRPr sz="2799" kern="1200">
                <a:solidFill>
                  <a:schemeClr val="tx1">
                    <a:tint val="75000"/>
                  </a:schemeClr>
                </a:solidFill>
                <a:latin typeface="+mn-lt"/>
                <a:ea typeface="+mn-ea"/>
                <a:cs typeface="+mn-cs"/>
              </a:defRPr>
            </a:lvl2pPr>
            <a:lvl3pPr marL="906693" indent="0" algn="ctr" defTabSz="906693" rtl="0" eaLnBrk="1" latinLnBrk="0" hangingPunct="1">
              <a:spcBef>
                <a:spcPct val="20000"/>
              </a:spcBef>
              <a:buFont typeface="Arial" panose="020B0604020202020204" pitchFamily="34" charset="0"/>
              <a:buNone/>
              <a:defRPr sz="2399" kern="1200">
                <a:solidFill>
                  <a:schemeClr val="tx1">
                    <a:tint val="75000"/>
                  </a:schemeClr>
                </a:solidFill>
                <a:latin typeface="+mn-lt"/>
                <a:ea typeface="+mn-ea"/>
                <a:cs typeface="+mn-cs"/>
              </a:defRPr>
            </a:lvl3pPr>
            <a:lvl4pPr marL="1360074" indent="0" algn="ctr" defTabSz="906693" rtl="0" eaLnBrk="1" latinLnBrk="0" hangingPunct="1">
              <a:spcBef>
                <a:spcPct val="20000"/>
              </a:spcBef>
              <a:buFont typeface="Arial" panose="020B0604020202020204" pitchFamily="34" charset="0"/>
              <a:buNone/>
              <a:defRPr sz="1999" kern="1200">
                <a:solidFill>
                  <a:schemeClr val="tx1">
                    <a:tint val="75000"/>
                  </a:schemeClr>
                </a:solidFill>
                <a:latin typeface="+mn-lt"/>
                <a:ea typeface="+mn-ea"/>
                <a:cs typeface="+mn-cs"/>
              </a:defRPr>
            </a:lvl4pPr>
            <a:lvl5pPr marL="1813435" indent="0" algn="ctr" defTabSz="906693" rtl="0" eaLnBrk="1" latinLnBrk="0" hangingPunct="1">
              <a:spcBef>
                <a:spcPct val="20000"/>
              </a:spcBef>
              <a:buFont typeface="Arial" panose="020B0604020202020204" pitchFamily="34" charset="0"/>
              <a:buNone/>
              <a:defRPr sz="1999" kern="1200">
                <a:solidFill>
                  <a:schemeClr val="tx1">
                    <a:tint val="75000"/>
                  </a:schemeClr>
                </a:solidFill>
                <a:latin typeface="+mn-lt"/>
                <a:ea typeface="+mn-ea"/>
                <a:cs typeface="+mn-cs"/>
              </a:defRPr>
            </a:lvl5pPr>
            <a:lvl6pPr marL="2266825" indent="0" algn="ctr" defTabSz="906693" rtl="0" eaLnBrk="1" latinLnBrk="0" hangingPunct="1">
              <a:spcBef>
                <a:spcPct val="20000"/>
              </a:spcBef>
              <a:buFont typeface="Arial" panose="020B0604020202020204" pitchFamily="34" charset="0"/>
              <a:buNone/>
              <a:defRPr sz="1999" kern="1200">
                <a:solidFill>
                  <a:schemeClr val="tx1">
                    <a:tint val="75000"/>
                  </a:schemeClr>
                </a:solidFill>
                <a:latin typeface="+mn-lt"/>
                <a:ea typeface="+mn-ea"/>
                <a:cs typeface="+mn-cs"/>
              </a:defRPr>
            </a:lvl6pPr>
            <a:lvl7pPr marL="2720143" indent="0" algn="ctr" defTabSz="906693" rtl="0" eaLnBrk="1" latinLnBrk="0" hangingPunct="1">
              <a:spcBef>
                <a:spcPct val="20000"/>
              </a:spcBef>
              <a:buFont typeface="Arial" panose="020B0604020202020204" pitchFamily="34" charset="0"/>
              <a:buNone/>
              <a:defRPr sz="1999" kern="1200">
                <a:solidFill>
                  <a:schemeClr val="tx1">
                    <a:tint val="75000"/>
                  </a:schemeClr>
                </a:solidFill>
                <a:latin typeface="+mn-lt"/>
                <a:ea typeface="+mn-ea"/>
                <a:cs typeface="+mn-cs"/>
              </a:defRPr>
            </a:lvl7pPr>
            <a:lvl8pPr marL="3173506" indent="0" algn="ctr" defTabSz="906693" rtl="0" eaLnBrk="1" latinLnBrk="0" hangingPunct="1">
              <a:spcBef>
                <a:spcPct val="20000"/>
              </a:spcBef>
              <a:buFont typeface="Arial" panose="020B0604020202020204" pitchFamily="34" charset="0"/>
              <a:buNone/>
              <a:defRPr sz="1999" kern="1200">
                <a:solidFill>
                  <a:schemeClr val="tx1">
                    <a:tint val="75000"/>
                  </a:schemeClr>
                </a:solidFill>
                <a:latin typeface="+mn-lt"/>
                <a:ea typeface="+mn-ea"/>
                <a:cs typeface="+mn-cs"/>
              </a:defRPr>
            </a:lvl8pPr>
            <a:lvl9pPr marL="3626851" indent="0" algn="ctr" defTabSz="906693" rtl="0" eaLnBrk="1" latinLnBrk="0" hangingPunct="1">
              <a:spcBef>
                <a:spcPct val="20000"/>
              </a:spcBef>
              <a:buFont typeface="Arial" panose="020B0604020202020204" pitchFamily="34" charset="0"/>
              <a:buNone/>
              <a:defRPr sz="1999" kern="1200">
                <a:solidFill>
                  <a:schemeClr val="tx1">
                    <a:tint val="75000"/>
                  </a:schemeClr>
                </a:solidFill>
                <a:latin typeface="+mn-lt"/>
                <a:ea typeface="+mn-ea"/>
                <a:cs typeface="+mn-cs"/>
              </a:defRPr>
            </a:lvl9pPr>
          </a:lstStyle>
          <a:p>
            <a:pPr algn="l" defTabSz="914400">
              <a:spcBef>
                <a:spcPts val="0"/>
              </a:spcBef>
              <a:defRPr/>
            </a:pPr>
            <a:r>
              <a:rPr lang="en-US" altLang="en-US" sz="2800" b="1" i="1" dirty="0">
                <a:solidFill>
                  <a:srgbClr val="000000"/>
                </a:solidFill>
                <a:latin typeface="Century Gothic" panose="020B0502020202020204" pitchFamily="34" charset="0"/>
                <a:sym typeface="Helvetica"/>
              </a:rPr>
              <a:t>13 But now in Christ Jesus you who once were far off have been brought near by the blood of Christ. 14 For he himself is our peace, who has made us both one and has broken down in his flesh the dividing wall of hostility15 by abolishing the law of commandments expressed in ordinances, that he might create in himself one new man in place of the two, so making peace,16 and might reconcile us both to God in one body through the cross, thereby killing the hostility.  (Eph. 2:13-16 ESV)</a:t>
            </a:r>
            <a:endParaRPr lang="en-US" sz="2800" b="1" i="1" dirty="0">
              <a:solidFill>
                <a:srgbClr val="000000"/>
              </a:solidFill>
              <a:latin typeface="Century Gothic" panose="020B0502020202020204" pitchFamily="34" charset="0"/>
              <a:sym typeface="Helvetica"/>
            </a:endParaRPr>
          </a:p>
        </p:txBody>
      </p:sp>
      <p:sp>
        <p:nvSpPr>
          <p:cNvPr id="12" name="Rectangle 11">
            <a:extLst>
              <a:ext uri="{FF2B5EF4-FFF2-40B4-BE49-F238E27FC236}">
                <a16:creationId xmlns:a16="http://schemas.microsoft.com/office/drawing/2014/main" id="{4AB97D79-7B46-AD3F-B134-E65932BDDAF1}"/>
              </a:ext>
            </a:extLst>
          </p:cNvPr>
          <p:cNvSpPr/>
          <p:nvPr/>
        </p:nvSpPr>
        <p:spPr>
          <a:xfrm>
            <a:off x="1952166" y="690741"/>
            <a:ext cx="8305800" cy="646331"/>
          </a:xfrm>
          <a:prstGeom prst="rect">
            <a:avLst/>
          </a:prstGeom>
          <a:effectLst/>
        </p:spPr>
        <p:txBody>
          <a:bodyPr wrap="square">
            <a:spAutoFit/>
          </a:bodyPr>
          <a:lstStyle/>
          <a:p>
            <a:pPr marL="0" marR="0" lvl="0" indent="0" algn="ctr" defTabSz="910259" rtl="0" eaLnBrk="1" fontAlgn="auto" latinLnBrk="0" hangingPunct="0">
              <a:lnSpc>
                <a:spcPct val="100000"/>
              </a:lnSpc>
              <a:spcBef>
                <a:spcPts val="0"/>
              </a:spcBef>
              <a:spcAft>
                <a:spcPts val="0"/>
              </a:spcAft>
              <a:buClrTx/>
              <a:buSzTx/>
              <a:buFontTx/>
              <a:buNone/>
              <a:tabLst/>
              <a:defRPr sz="4800" b="1">
                <a:latin typeface="Helvetica"/>
                <a:ea typeface="Helvetica"/>
                <a:cs typeface="Helvetica"/>
                <a:sym typeface="Helvetica"/>
              </a:defRPr>
            </a:pPr>
            <a:r>
              <a:rPr kumimoji="0" lang="en-US" sz="3600" b="1" i="0" u="none" strike="noStrike" kern="1200" cap="none" spc="0" normalizeH="0" baseline="0" noProof="0" dirty="0">
                <a:ln>
                  <a:noFill/>
                </a:ln>
                <a:solidFill>
                  <a:srgbClr val="000000"/>
                </a:solidFill>
                <a:effectLst/>
                <a:uLnTx/>
                <a:uFillTx/>
                <a:latin typeface="Century Gothic" panose="020B0502020202020204" pitchFamily="34" charset="0"/>
                <a:sym typeface="Helvetica"/>
              </a:rPr>
              <a:t>Redemption of Mankind</a:t>
            </a:r>
          </a:p>
        </p:txBody>
      </p:sp>
    </p:spTree>
    <p:extLst>
      <p:ext uri="{BB962C8B-B14F-4D97-AF65-F5344CB8AC3E}">
        <p14:creationId xmlns:p14="http://schemas.microsoft.com/office/powerpoint/2010/main" val="230829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DC34A-B04F-7AA9-2E04-ABE97E83266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5EAD91C-D019-1B96-34A5-6DE36F99F842}"/>
              </a:ext>
            </a:extLst>
          </p:cNvPr>
          <p:cNvSpPr/>
          <p:nvPr/>
        </p:nvSpPr>
        <p:spPr>
          <a:xfrm>
            <a:off x="-4763"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B5913545-044E-8814-FAC9-8558DC1A97A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4" name="Rectangle 3">
            <a:extLst>
              <a:ext uri="{FF2B5EF4-FFF2-40B4-BE49-F238E27FC236}">
                <a16:creationId xmlns:a16="http://schemas.microsoft.com/office/drawing/2014/main" id="{53B12912-2022-5601-3B7A-01AED3BBB612}"/>
              </a:ext>
            </a:extLst>
          </p:cNvPr>
          <p:cNvSpPr/>
          <p:nvPr/>
        </p:nvSpPr>
        <p:spPr>
          <a:xfrm>
            <a:off x="0" y="667435"/>
            <a:ext cx="12188825" cy="1200329"/>
          </a:xfrm>
          <a:prstGeom prst="rect">
            <a:avLst/>
          </a:prstGeom>
          <a:effectLst/>
        </p:spPr>
        <p:txBody>
          <a:bodyPr wrap="square">
            <a:spAutoFit/>
          </a:bodyPr>
          <a:lstStyle/>
          <a:p>
            <a:pPr algn="ctr" defTabSz="910259" hangingPunct="0">
              <a:defRPr sz="4800" b="1">
                <a:latin typeface="Helvetica"/>
                <a:ea typeface="Helvetica"/>
                <a:cs typeface="Helvetica"/>
                <a:sym typeface="Helvetica"/>
              </a:defRPr>
            </a:pPr>
            <a:r>
              <a:rPr lang="en-US" altLang="en-US" sz="3600" b="1" kern="0" dirty="0">
                <a:solidFill>
                  <a:srgbClr val="FFFFFF"/>
                </a:solidFill>
                <a:latin typeface="Century Gothic" panose="020B0502020202020204" pitchFamily="34" charset="0"/>
                <a:sym typeface="Helvetica Light"/>
              </a:rPr>
              <a:t>3.	God’s specific plan from the beginning…</a:t>
            </a:r>
          </a:p>
          <a:p>
            <a:pPr algn="ctr" defTabSz="910259" hangingPunct="0">
              <a:defRPr sz="4800" b="1">
                <a:latin typeface="Helvetica"/>
                <a:ea typeface="Helvetica"/>
                <a:cs typeface="Helvetica"/>
                <a:sym typeface="Helvetica"/>
              </a:defRPr>
            </a:pPr>
            <a:r>
              <a:rPr lang="en-US" sz="3600" b="1" kern="0" dirty="0">
                <a:solidFill>
                  <a:srgbClr val="FFFFFF"/>
                </a:solidFill>
                <a:latin typeface="Century Gothic" panose="020B0502020202020204" pitchFamily="34" charset="0"/>
                <a:sym typeface="Helvetica"/>
              </a:rPr>
              <a:t>?</a:t>
            </a:r>
            <a:endParaRPr lang="en-US" sz="3600" b="1" dirty="0">
              <a:solidFill>
                <a:srgbClr val="FFFFFF"/>
              </a:solidFill>
              <a:latin typeface="Century Gothic" panose="020B0502020202020204" pitchFamily="34" charset="0"/>
              <a:sym typeface="Helvetica"/>
            </a:endParaRPr>
          </a:p>
        </p:txBody>
      </p:sp>
      <p:sp>
        <p:nvSpPr>
          <p:cNvPr id="12" name="Content Placeholder 2">
            <a:extLst>
              <a:ext uri="{FF2B5EF4-FFF2-40B4-BE49-F238E27FC236}">
                <a16:creationId xmlns:a16="http://schemas.microsoft.com/office/drawing/2014/main" id="{3544A2D6-91CA-CDD1-1834-E73DFBFE3C4B}"/>
              </a:ext>
            </a:extLst>
          </p:cNvPr>
          <p:cNvSpPr txBox="1">
            <a:spLocks/>
          </p:cNvSpPr>
          <p:nvPr/>
        </p:nvSpPr>
        <p:spPr>
          <a:xfrm>
            <a:off x="1064139" y="1981200"/>
            <a:ext cx="10055781" cy="4400450"/>
          </a:xfrm>
          <a:prstGeom prst="rect">
            <a:avLst/>
          </a:prstGeom>
          <a:noFill/>
          <a:effectLst/>
        </p:spPr>
        <p:txBody>
          <a:bodyPr vert="horz" wrap="square" lIns="90691" tIns="45346" rIns="90691" bIns="45346" rtlCol="0">
            <a:spAutoFit/>
          </a:bodyPr>
          <a:lstStyle>
            <a:lvl1pPr marL="0" indent="0" algn="ctr" defTabSz="906693" rtl="0" eaLnBrk="1" latinLnBrk="0" hangingPunct="1">
              <a:spcBef>
                <a:spcPct val="20000"/>
              </a:spcBef>
              <a:buFont typeface="Arial" panose="020B0604020202020204" pitchFamily="34" charset="0"/>
              <a:buNone/>
              <a:defRPr sz="3199" kern="1200">
                <a:solidFill>
                  <a:schemeClr val="tx1">
                    <a:tint val="75000"/>
                  </a:schemeClr>
                </a:solidFill>
                <a:latin typeface="+mn-lt"/>
                <a:ea typeface="+mn-ea"/>
                <a:cs typeface="+mn-cs"/>
              </a:defRPr>
            </a:lvl1pPr>
            <a:lvl2pPr marL="453342" indent="0" algn="ctr" defTabSz="906693" rtl="0" eaLnBrk="1" latinLnBrk="0" hangingPunct="1">
              <a:spcBef>
                <a:spcPct val="20000"/>
              </a:spcBef>
              <a:buFont typeface="Arial" panose="020B0604020202020204" pitchFamily="34" charset="0"/>
              <a:buNone/>
              <a:defRPr sz="2799" kern="1200">
                <a:solidFill>
                  <a:schemeClr val="tx1">
                    <a:tint val="75000"/>
                  </a:schemeClr>
                </a:solidFill>
                <a:latin typeface="+mn-lt"/>
                <a:ea typeface="+mn-ea"/>
                <a:cs typeface="+mn-cs"/>
              </a:defRPr>
            </a:lvl2pPr>
            <a:lvl3pPr marL="906693" indent="0" algn="ctr" defTabSz="906693" rtl="0" eaLnBrk="1" latinLnBrk="0" hangingPunct="1">
              <a:spcBef>
                <a:spcPct val="20000"/>
              </a:spcBef>
              <a:buFont typeface="Arial" panose="020B0604020202020204" pitchFamily="34" charset="0"/>
              <a:buNone/>
              <a:defRPr sz="2399" kern="1200">
                <a:solidFill>
                  <a:schemeClr val="tx1">
                    <a:tint val="75000"/>
                  </a:schemeClr>
                </a:solidFill>
                <a:latin typeface="+mn-lt"/>
                <a:ea typeface="+mn-ea"/>
                <a:cs typeface="+mn-cs"/>
              </a:defRPr>
            </a:lvl3pPr>
            <a:lvl4pPr marL="1360074" indent="0" algn="ctr" defTabSz="906693" rtl="0" eaLnBrk="1" latinLnBrk="0" hangingPunct="1">
              <a:spcBef>
                <a:spcPct val="20000"/>
              </a:spcBef>
              <a:buFont typeface="Arial" panose="020B0604020202020204" pitchFamily="34" charset="0"/>
              <a:buNone/>
              <a:defRPr sz="1999" kern="1200">
                <a:solidFill>
                  <a:schemeClr val="tx1">
                    <a:tint val="75000"/>
                  </a:schemeClr>
                </a:solidFill>
                <a:latin typeface="+mn-lt"/>
                <a:ea typeface="+mn-ea"/>
                <a:cs typeface="+mn-cs"/>
              </a:defRPr>
            </a:lvl4pPr>
            <a:lvl5pPr marL="1813435" indent="0" algn="ctr" defTabSz="906693" rtl="0" eaLnBrk="1" latinLnBrk="0" hangingPunct="1">
              <a:spcBef>
                <a:spcPct val="20000"/>
              </a:spcBef>
              <a:buFont typeface="Arial" panose="020B0604020202020204" pitchFamily="34" charset="0"/>
              <a:buNone/>
              <a:defRPr sz="1999" kern="1200">
                <a:solidFill>
                  <a:schemeClr val="tx1">
                    <a:tint val="75000"/>
                  </a:schemeClr>
                </a:solidFill>
                <a:latin typeface="+mn-lt"/>
                <a:ea typeface="+mn-ea"/>
                <a:cs typeface="+mn-cs"/>
              </a:defRPr>
            </a:lvl5pPr>
            <a:lvl6pPr marL="2266825" indent="0" algn="ctr" defTabSz="906693" rtl="0" eaLnBrk="1" latinLnBrk="0" hangingPunct="1">
              <a:spcBef>
                <a:spcPct val="20000"/>
              </a:spcBef>
              <a:buFont typeface="Arial" panose="020B0604020202020204" pitchFamily="34" charset="0"/>
              <a:buNone/>
              <a:defRPr sz="1999" kern="1200">
                <a:solidFill>
                  <a:schemeClr val="tx1">
                    <a:tint val="75000"/>
                  </a:schemeClr>
                </a:solidFill>
                <a:latin typeface="+mn-lt"/>
                <a:ea typeface="+mn-ea"/>
                <a:cs typeface="+mn-cs"/>
              </a:defRPr>
            </a:lvl6pPr>
            <a:lvl7pPr marL="2720143" indent="0" algn="ctr" defTabSz="906693" rtl="0" eaLnBrk="1" latinLnBrk="0" hangingPunct="1">
              <a:spcBef>
                <a:spcPct val="20000"/>
              </a:spcBef>
              <a:buFont typeface="Arial" panose="020B0604020202020204" pitchFamily="34" charset="0"/>
              <a:buNone/>
              <a:defRPr sz="1999" kern="1200">
                <a:solidFill>
                  <a:schemeClr val="tx1">
                    <a:tint val="75000"/>
                  </a:schemeClr>
                </a:solidFill>
                <a:latin typeface="+mn-lt"/>
                <a:ea typeface="+mn-ea"/>
                <a:cs typeface="+mn-cs"/>
              </a:defRPr>
            </a:lvl7pPr>
            <a:lvl8pPr marL="3173506" indent="0" algn="ctr" defTabSz="906693" rtl="0" eaLnBrk="1" latinLnBrk="0" hangingPunct="1">
              <a:spcBef>
                <a:spcPct val="20000"/>
              </a:spcBef>
              <a:buFont typeface="Arial" panose="020B0604020202020204" pitchFamily="34" charset="0"/>
              <a:buNone/>
              <a:defRPr sz="1999" kern="1200">
                <a:solidFill>
                  <a:schemeClr val="tx1">
                    <a:tint val="75000"/>
                  </a:schemeClr>
                </a:solidFill>
                <a:latin typeface="+mn-lt"/>
                <a:ea typeface="+mn-ea"/>
                <a:cs typeface="+mn-cs"/>
              </a:defRPr>
            </a:lvl8pPr>
            <a:lvl9pPr marL="3626851" indent="0" algn="ctr" defTabSz="906693" rtl="0" eaLnBrk="1" latinLnBrk="0" hangingPunct="1">
              <a:spcBef>
                <a:spcPct val="20000"/>
              </a:spcBef>
              <a:buFont typeface="Arial" panose="020B0604020202020204" pitchFamily="34" charset="0"/>
              <a:buNone/>
              <a:defRPr sz="1999" kern="1200">
                <a:solidFill>
                  <a:schemeClr val="tx1">
                    <a:tint val="75000"/>
                  </a:schemeClr>
                </a:solidFill>
                <a:latin typeface="+mn-lt"/>
                <a:ea typeface="+mn-ea"/>
                <a:cs typeface="+mn-cs"/>
              </a:defRPr>
            </a:lvl9pPr>
          </a:lstStyle>
          <a:p>
            <a:pPr algn="l" defTabSz="914400">
              <a:spcBef>
                <a:spcPts val="0"/>
              </a:spcBef>
              <a:defRPr/>
            </a:pPr>
            <a:r>
              <a:rPr lang="en-US" sz="2800" dirty="0">
                <a:solidFill>
                  <a:srgbClr val="FFFFFF"/>
                </a:solidFill>
                <a:latin typeface="Century Gothic" panose="020B0502020202020204" pitchFamily="34" charset="0"/>
                <a:sym typeface="Helvetica"/>
              </a:rPr>
              <a:t>“The underlying theme of all the Scriptures is Redemption: in the Old Testament the anticipation of it in type and prophecy; in the Gospels the accomplishment of it by the death of Christ; In the Acts and Epistles, the application of it to the needs of man; in the Revelation, the achievement of it in the subjection of all kingdoms to the rule of God.”</a:t>
            </a:r>
          </a:p>
          <a:p>
            <a:pPr algn="l" defTabSz="914400">
              <a:spcBef>
                <a:spcPts val="0"/>
              </a:spcBef>
              <a:defRPr/>
            </a:pPr>
            <a:endParaRPr lang="en-US" sz="2800" i="1" dirty="0">
              <a:solidFill>
                <a:srgbClr val="FFFFFF"/>
              </a:solidFill>
              <a:latin typeface="Century Gothic" panose="020B0502020202020204" pitchFamily="34" charset="0"/>
              <a:sym typeface="Helvetica"/>
            </a:endParaRPr>
          </a:p>
          <a:p>
            <a:pPr algn="l" defTabSz="914400">
              <a:spcBef>
                <a:spcPts val="0"/>
              </a:spcBef>
              <a:defRPr/>
            </a:pPr>
            <a:r>
              <a:rPr lang="en-US" sz="2800" i="1" dirty="0">
                <a:solidFill>
                  <a:srgbClr val="FFFFFF"/>
                </a:solidFill>
                <a:latin typeface="Century Gothic" panose="020B0502020202020204" pitchFamily="34" charset="0"/>
                <a:sym typeface="Helvetica"/>
              </a:rPr>
              <a:t>W. Graham Scroggie, The Unfolding Drama of Redemption, p. 32</a:t>
            </a:r>
          </a:p>
        </p:txBody>
      </p:sp>
    </p:spTree>
    <p:extLst>
      <p:ext uri="{BB962C8B-B14F-4D97-AF65-F5344CB8AC3E}">
        <p14:creationId xmlns:p14="http://schemas.microsoft.com/office/powerpoint/2010/main" val="43134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a:extLst>
            <a:ext uri="{FF2B5EF4-FFF2-40B4-BE49-F238E27FC236}">
              <a16:creationId xmlns:a16="http://schemas.microsoft.com/office/drawing/2014/main" id="{F56159C3-6C0F-EF22-8906-A975EB8204F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2164884-1B1F-B3A9-9A9C-B1077E5CC222}"/>
              </a:ext>
            </a:extLst>
          </p:cNvPr>
          <p:cNvSpPr/>
          <p:nvPr/>
        </p:nvSpPr>
        <p:spPr>
          <a:xfrm>
            <a:off x="-4763"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B19C060A-116D-2C42-DA96-EB498157B8F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2" name="TextBox 1">
            <a:extLst>
              <a:ext uri="{FF2B5EF4-FFF2-40B4-BE49-F238E27FC236}">
                <a16:creationId xmlns:a16="http://schemas.microsoft.com/office/drawing/2014/main" id="{BF662A14-03C9-84F2-9E12-81C6ADD74BA0}"/>
              </a:ext>
            </a:extLst>
          </p:cNvPr>
          <p:cNvSpPr txBox="1"/>
          <p:nvPr/>
        </p:nvSpPr>
        <p:spPr>
          <a:xfrm>
            <a:off x="1040780" y="1130751"/>
            <a:ext cx="11582400" cy="646331"/>
          </a:xfrm>
          <a:prstGeom prst="rect">
            <a:avLst/>
          </a:prstGeom>
          <a:noFill/>
        </p:spPr>
        <p:txBody>
          <a:bodyPr wrap="square" rtlCol="0">
            <a:spAutoFit/>
          </a:bodyPr>
          <a:lstStyle/>
          <a:p>
            <a:pPr>
              <a:defRPr/>
            </a:pPr>
            <a:r>
              <a:rPr lang="en-US" altLang="en-US" sz="3600" b="1" kern="0" dirty="0">
                <a:solidFill>
                  <a:srgbClr val="FFFFFF"/>
                </a:solidFill>
                <a:latin typeface="Century Gothic" panose="020B0502020202020204" pitchFamily="34" charset="0"/>
                <a:sym typeface="Helvetica Light"/>
              </a:rPr>
              <a:t>The church’s passion…?</a:t>
            </a:r>
          </a:p>
        </p:txBody>
      </p:sp>
      <p:sp>
        <p:nvSpPr>
          <p:cNvPr id="3" name="Content Placeholder 2">
            <a:extLst>
              <a:ext uri="{FF2B5EF4-FFF2-40B4-BE49-F238E27FC236}">
                <a16:creationId xmlns:a16="http://schemas.microsoft.com/office/drawing/2014/main" id="{F04F789B-D3F8-7713-2640-48601E629ECA}"/>
              </a:ext>
            </a:extLst>
          </p:cNvPr>
          <p:cNvSpPr txBox="1">
            <a:spLocks noGrp="1"/>
          </p:cNvSpPr>
          <p:nvPr>
            <p:ph idx="1"/>
          </p:nvPr>
        </p:nvSpPr>
        <p:spPr>
          <a:xfrm>
            <a:off x="1064140" y="2265019"/>
            <a:ext cx="10055781" cy="3514808"/>
          </a:xfrm>
          <a:prstGeom prst="rect">
            <a:avLst/>
          </a:prstGeom>
          <a:noFill/>
        </p:spPr>
        <p:txBody>
          <a:bodyPr wrap="square" rtlCol="0">
            <a:spAutoFit/>
          </a:bodyPr>
          <a:lstStyle/>
          <a:p>
            <a:pPr marL="0" lvl="0" indent="0" eaLnBrk="1" fontAlgn="auto" hangingPunct="1">
              <a:spcBef>
                <a:spcPts val="0"/>
              </a:spcBef>
              <a:spcAft>
                <a:spcPts val="0"/>
              </a:spcAft>
              <a:buClrTx/>
              <a:buSzTx/>
              <a:buNone/>
              <a:defRPr/>
            </a:pPr>
            <a:r>
              <a:rPr lang="en-US" altLang="en-US" sz="4400" b="1" dirty="0">
                <a:solidFill>
                  <a:srgbClr val="FFFF00"/>
                </a:solidFill>
                <a:effectLst/>
                <a:latin typeface="Century Gothic" panose="020B0502020202020204" pitchFamily="34" charset="0"/>
              </a:rPr>
              <a:t>If redemption of mankind was God’s greatest plan, fulfilling the Great Commission should be the church’s greatest passion! </a:t>
            </a:r>
            <a:endParaRPr kumimoji="0" lang="en-US" altLang="en-US" sz="4400" b="1" i="0" u="none" strike="noStrike" kern="0" cap="none" spc="0" normalizeH="0" baseline="0" noProof="0" dirty="0">
              <a:ln>
                <a:noFill/>
              </a:ln>
              <a:solidFill>
                <a:srgbClr val="FFFF0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640" b="1" i="0" u="none" strike="noStrike" kern="0" cap="none" spc="0" normalizeH="0" baseline="0" noProof="0" dirty="0">
              <a:ln>
                <a:noFill/>
              </a:ln>
              <a:solidFill>
                <a:srgbClr val="FFFF00"/>
              </a:solidFill>
              <a:effectLst>
                <a:outerShdw blurRad="38100" dist="38100" dir="2700000" algn="tl">
                  <a:srgbClr val="C0C0C0"/>
                </a:outerShdw>
              </a:effectLst>
              <a:uLnTx/>
              <a:uFillTx/>
              <a:latin typeface="Arial"/>
              <a:ea typeface="+mn-ea"/>
              <a:cs typeface="+mn-cs"/>
            </a:endParaRPr>
          </a:p>
        </p:txBody>
      </p:sp>
    </p:spTree>
    <p:extLst>
      <p:ext uri="{BB962C8B-B14F-4D97-AF65-F5344CB8AC3E}">
        <p14:creationId xmlns:p14="http://schemas.microsoft.com/office/powerpoint/2010/main" val="3365598144"/>
      </p:ext>
    </p:extLst>
  </p:cSld>
  <p:clrMapOvr>
    <a:masterClrMapping/>
  </p:clrMapOvr>
  <p:transition spd="slow">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7F10E37-5F73-D01E-795B-72B8A3BB2EAD}"/>
              </a:ext>
            </a:extLst>
          </p:cNvPr>
          <p:cNvSpPr/>
          <p:nvPr/>
        </p:nvSpPr>
        <p:spPr>
          <a:xfrm>
            <a:off x="-4763"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400B283B-F7AC-3E1F-BFFD-77802ADD9DC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2" name="Shape 212">
            <a:extLst>
              <a:ext uri="{FF2B5EF4-FFF2-40B4-BE49-F238E27FC236}">
                <a16:creationId xmlns:a16="http://schemas.microsoft.com/office/drawing/2014/main" id="{C7CF19EA-159C-F4E0-FAC3-43294B330F65}"/>
              </a:ext>
            </a:extLst>
          </p:cNvPr>
          <p:cNvSpPr/>
          <p:nvPr/>
        </p:nvSpPr>
        <p:spPr>
          <a:xfrm>
            <a:off x="989012" y="1064537"/>
            <a:ext cx="10427776" cy="3662130"/>
          </a:xfrm>
          <a:prstGeom prst="rect">
            <a:avLst/>
          </a:prstGeom>
          <a:ln w="12700">
            <a:miter lim="400000"/>
          </a:ln>
          <a:effectLst/>
          <a:extLst>
            <a:ext uri="{C572A759-6A51-4108-AA02-DFA0A04FC94B}">
              <ma14:wrappingTextBoxFlag xmlns="" xmlns:ma14="http://schemas.microsoft.com/office/mac/drawingml/2011/main" val="1"/>
            </a:ext>
          </a:extLst>
        </p:spPr>
        <p:txBody>
          <a:bodyPr wrap="square" lIns="26530" tIns="26530" rIns="26530" bIns="26530" anchor="ctr">
            <a:spAutoFit/>
          </a:bodyPr>
          <a:lstStyle/>
          <a:p>
            <a:pPr marL="0" marR="0" lvl="0" indent="0" algn="l" defTabSz="296377" rtl="0" eaLnBrk="1" fontAlgn="auto" latinLnBrk="0" hangingPunct="0">
              <a:lnSpc>
                <a:spcPct val="100000"/>
              </a:lnSpc>
              <a:spcBef>
                <a:spcPts val="0"/>
              </a:spcBef>
              <a:spcAft>
                <a:spcPts val="0"/>
              </a:spcAft>
              <a:buClrTx/>
              <a:buSzTx/>
              <a:buFontTx/>
              <a:buNone/>
              <a:tabLst/>
              <a:defRPr sz="7200" b="1">
                <a:latin typeface="Arial"/>
                <a:ea typeface="Arial"/>
                <a:cs typeface="Arial"/>
                <a:sym typeface="Arial"/>
              </a:defRPr>
            </a:pPr>
            <a:endParaRPr kumimoji="0" lang="en-US" sz="3849" b="1" i="0" u="none" strike="noStrike" kern="0" cap="none" spc="0" normalizeH="0" baseline="0" noProof="0" dirty="0">
              <a:ln>
                <a:noFill/>
              </a:ln>
              <a:solidFill>
                <a:schemeClr val="bg1"/>
              </a:solidFill>
              <a:effectLst/>
              <a:uLnTx/>
              <a:uFillTx/>
              <a:latin typeface="Arial"/>
              <a:ea typeface="Arial"/>
              <a:cs typeface="Arial"/>
              <a:sym typeface="Arial"/>
            </a:endParaRPr>
          </a:p>
          <a:p>
            <a:pPr marL="0" marR="0" lvl="0" indent="0" algn="l" defTabSz="296377" rtl="0" eaLnBrk="1" fontAlgn="auto" latinLnBrk="0" hangingPunct="0">
              <a:lnSpc>
                <a:spcPct val="100000"/>
              </a:lnSpc>
              <a:spcBef>
                <a:spcPts val="0"/>
              </a:spcBef>
              <a:spcAft>
                <a:spcPts val="0"/>
              </a:spcAft>
              <a:buClrTx/>
              <a:buSzTx/>
              <a:buFontTx/>
              <a:buNone/>
              <a:tabLst/>
              <a:defRPr sz="7200" b="1">
                <a:latin typeface="Arial"/>
                <a:ea typeface="Arial"/>
                <a:cs typeface="Arial"/>
                <a:sym typeface="Arial"/>
              </a:defRPr>
            </a:pPr>
            <a:r>
              <a:rPr kumimoji="0" lang="en-US" sz="2800" i="0" u="none" strike="noStrike" kern="0" cap="none" spc="0" normalizeH="0" baseline="0" noProof="0" dirty="0">
                <a:ln>
                  <a:noFill/>
                </a:ln>
                <a:solidFill>
                  <a:schemeClr val="bg1"/>
                </a:solidFill>
                <a:uLnTx/>
                <a:uFillTx/>
                <a:latin typeface="Century Gothic" panose="020B0502020202020204" pitchFamily="34" charset="0"/>
                <a:ea typeface="Arial"/>
                <a:cs typeface="Arial"/>
                <a:sym typeface="Arial"/>
              </a:rPr>
              <a:t>I. The Great Commission (Horizonal Focus)</a:t>
            </a:r>
          </a:p>
          <a:p>
            <a:pPr marL="0" marR="0" lvl="0" indent="0" algn="l" defTabSz="296377" rtl="0" eaLnBrk="1" fontAlgn="auto" latinLnBrk="0" hangingPunct="0">
              <a:lnSpc>
                <a:spcPct val="100000"/>
              </a:lnSpc>
              <a:spcBef>
                <a:spcPts val="0"/>
              </a:spcBef>
              <a:spcAft>
                <a:spcPts val="0"/>
              </a:spcAft>
              <a:buClrTx/>
              <a:buSzTx/>
              <a:buFontTx/>
              <a:buNone/>
              <a:tabLst/>
              <a:defRPr sz="7200" b="1">
                <a:latin typeface="Arial"/>
                <a:ea typeface="Arial"/>
                <a:cs typeface="Arial"/>
                <a:sym typeface="Arial"/>
              </a:defRPr>
            </a:pPr>
            <a:endParaRPr kumimoji="0" lang="en-US" sz="2800" i="0" u="none" strike="noStrike" kern="0" cap="none" spc="0" normalizeH="0" baseline="0" noProof="0" dirty="0">
              <a:ln>
                <a:noFill/>
              </a:ln>
              <a:solidFill>
                <a:schemeClr val="bg1"/>
              </a:solidFill>
              <a:uLnTx/>
              <a:uFillTx/>
              <a:latin typeface="Century Gothic" panose="020B0502020202020204" pitchFamily="34" charset="0"/>
              <a:ea typeface="Arial"/>
              <a:cs typeface="Arial"/>
              <a:sym typeface="Arial"/>
            </a:endParaRPr>
          </a:p>
          <a:p>
            <a:pPr marL="571500" marR="0" lvl="0" indent="-571500" algn="l" defTabSz="296377" rtl="0" eaLnBrk="1" fontAlgn="auto" latinLnBrk="0" hangingPunct="0">
              <a:lnSpc>
                <a:spcPct val="100000"/>
              </a:lnSpc>
              <a:spcBef>
                <a:spcPts val="0"/>
              </a:spcBef>
              <a:spcAft>
                <a:spcPts val="0"/>
              </a:spcAft>
              <a:buClrTx/>
              <a:buSzTx/>
              <a:buFont typeface="Arial" panose="020B0604020202020204" pitchFamily="34" charset="0"/>
              <a:buChar char="•"/>
              <a:tabLst/>
              <a:defRPr sz="7200" b="1">
                <a:latin typeface="Arial"/>
                <a:ea typeface="Arial"/>
                <a:cs typeface="Arial"/>
                <a:sym typeface="Arial"/>
              </a:defRPr>
            </a:pPr>
            <a:r>
              <a:rPr kumimoji="0" lang="en-US" sz="2800" i="0" u="none" strike="noStrike" kern="0" cap="none" spc="0" normalizeH="0" baseline="0" noProof="0" dirty="0">
                <a:ln>
                  <a:noFill/>
                </a:ln>
                <a:solidFill>
                  <a:schemeClr val="bg1"/>
                </a:solidFill>
                <a:uLnTx/>
                <a:uFillTx/>
                <a:latin typeface="Century Gothic" panose="020B0502020202020204" pitchFamily="34" charset="0"/>
                <a:ea typeface="Arial"/>
                <a:cs typeface="Arial"/>
                <a:sym typeface="Arial"/>
              </a:rPr>
              <a:t>Principles to Remember:</a:t>
            </a:r>
          </a:p>
          <a:p>
            <a:pPr marL="0" marR="0" lvl="0" indent="0" algn="l" defTabSz="296377" rtl="0" eaLnBrk="1" fontAlgn="auto" latinLnBrk="0" hangingPunct="0">
              <a:lnSpc>
                <a:spcPct val="100000"/>
              </a:lnSpc>
              <a:spcBef>
                <a:spcPts val="0"/>
              </a:spcBef>
              <a:spcAft>
                <a:spcPts val="0"/>
              </a:spcAft>
              <a:buClrTx/>
              <a:buSzTx/>
              <a:buFontTx/>
              <a:buNone/>
              <a:tabLst/>
              <a:defRPr sz="7200" b="1">
                <a:latin typeface="Arial"/>
                <a:ea typeface="Arial"/>
                <a:cs typeface="Arial"/>
                <a:sym typeface="Arial"/>
              </a:defRPr>
            </a:pPr>
            <a:endParaRPr kumimoji="0" lang="en-US" sz="2800" i="0" u="none" strike="noStrike" kern="0" cap="none" spc="0" normalizeH="0" baseline="0" noProof="0" dirty="0">
              <a:ln>
                <a:noFill/>
              </a:ln>
              <a:solidFill>
                <a:schemeClr val="bg1"/>
              </a:solidFill>
              <a:uLnTx/>
              <a:uFillTx/>
              <a:latin typeface="Century Gothic" panose="020B0502020202020204" pitchFamily="34" charset="0"/>
              <a:ea typeface="Arial"/>
              <a:cs typeface="Arial"/>
              <a:sym typeface="Arial"/>
            </a:endParaRPr>
          </a:p>
          <a:p>
            <a:pPr marL="342900" indent="-342900" defTabSz="296377" hangingPunct="0">
              <a:buAutoNum type="arabicPeriod"/>
              <a:defRPr sz="7200" b="1">
                <a:latin typeface="Arial"/>
                <a:ea typeface="Arial"/>
                <a:cs typeface="Arial"/>
                <a:sym typeface="Arial"/>
              </a:defRPr>
            </a:pPr>
            <a:r>
              <a:rPr lang="en-US" sz="2800" b="1" kern="0" dirty="0">
                <a:solidFill>
                  <a:schemeClr val="bg1"/>
                </a:solidFill>
                <a:latin typeface="Century Gothic" panose="020B0502020202020204" pitchFamily="34" charset="0"/>
                <a:sym typeface="Helvetica"/>
              </a:rPr>
              <a:t> People matter to God and that should matter to us! </a:t>
            </a:r>
          </a:p>
          <a:p>
            <a:pPr defTabSz="296377" hangingPunct="0">
              <a:defRPr sz="7200" b="1">
                <a:latin typeface="Arial"/>
                <a:ea typeface="Arial"/>
                <a:cs typeface="Arial"/>
                <a:sym typeface="Arial"/>
              </a:defRPr>
            </a:pPr>
            <a:r>
              <a:rPr kumimoji="0" lang="en-US" sz="2800" i="0" u="none" strike="noStrike" kern="0" cap="none" spc="0" normalizeH="0" baseline="0" noProof="0" dirty="0">
                <a:ln>
                  <a:noFill/>
                </a:ln>
                <a:solidFill>
                  <a:schemeClr val="bg1"/>
                </a:solidFill>
                <a:uLnTx/>
                <a:uFillTx/>
                <a:latin typeface="Century Gothic" panose="020B0502020202020204" pitchFamily="34" charset="0"/>
                <a:ea typeface="Arial"/>
                <a:cs typeface="Arial"/>
                <a:sym typeface="Arial"/>
              </a:rPr>
              <a:t>	</a:t>
            </a:r>
          </a:p>
          <a:p>
            <a:pPr marL="0" marR="0" lvl="0" indent="0" algn="l" defTabSz="296377" rtl="0" eaLnBrk="1" fontAlgn="auto" latinLnBrk="0" hangingPunct="0">
              <a:lnSpc>
                <a:spcPct val="100000"/>
              </a:lnSpc>
              <a:spcBef>
                <a:spcPts val="0"/>
              </a:spcBef>
              <a:spcAft>
                <a:spcPts val="0"/>
              </a:spcAft>
              <a:buClrTx/>
              <a:buSzTx/>
              <a:buFontTx/>
              <a:buNone/>
              <a:tabLst/>
              <a:defRPr sz="7200" b="1">
                <a:latin typeface="Arial"/>
                <a:ea typeface="Arial"/>
                <a:cs typeface="Arial"/>
                <a:sym typeface="Arial"/>
              </a:defRPr>
            </a:pPr>
            <a:r>
              <a:rPr lang="en-US" sz="2800" kern="0" dirty="0">
                <a:solidFill>
                  <a:schemeClr val="bg1"/>
                </a:solidFill>
                <a:latin typeface="Century Gothic" panose="020B0502020202020204" pitchFamily="34" charset="0"/>
                <a:ea typeface="Arial"/>
                <a:cs typeface="Arial"/>
                <a:sym typeface="Arial"/>
              </a:rPr>
              <a:t>2</a:t>
            </a:r>
            <a:r>
              <a:rPr kumimoji="0" lang="en-US" sz="2800" i="0" u="none" strike="noStrike" kern="0" cap="none" spc="0" normalizeH="0" baseline="0" noProof="0" dirty="0">
                <a:ln>
                  <a:noFill/>
                </a:ln>
                <a:solidFill>
                  <a:schemeClr val="bg1"/>
                </a:solidFill>
                <a:uLnTx/>
                <a:uFillTx/>
                <a:latin typeface="Century Gothic" panose="020B0502020202020204" pitchFamily="34" charset="0"/>
                <a:ea typeface="Arial"/>
                <a:cs typeface="Arial"/>
                <a:sym typeface="Arial"/>
              </a:rPr>
              <a:t>.</a:t>
            </a:r>
            <a:r>
              <a:rPr kumimoji="0" lang="en-US" sz="2800" i="0" u="none" strike="noStrike" kern="0" cap="none" spc="0" normalizeH="0" noProof="0" dirty="0">
                <a:ln>
                  <a:noFill/>
                </a:ln>
                <a:solidFill>
                  <a:schemeClr val="bg1"/>
                </a:solidFill>
                <a:uLnTx/>
                <a:uFillTx/>
                <a:latin typeface="Century Gothic" panose="020B0502020202020204" pitchFamily="34" charset="0"/>
                <a:ea typeface="Arial"/>
                <a:cs typeface="Arial"/>
                <a:sym typeface="Arial"/>
              </a:rPr>
              <a:t> </a:t>
            </a:r>
            <a:r>
              <a:rPr kumimoji="0" lang="en-US" sz="2800" i="0" u="none" strike="noStrike" kern="0" cap="none" spc="0" normalizeH="0" baseline="0" noProof="0" dirty="0">
                <a:ln>
                  <a:noFill/>
                </a:ln>
                <a:solidFill>
                  <a:schemeClr val="bg1"/>
                </a:solidFill>
                <a:uLnTx/>
                <a:uFillTx/>
                <a:latin typeface="Century Gothic" panose="020B0502020202020204" pitchFamily="34" charset="0"/>
                <a:ea typeface="Arial"/>
                <a:cs typeface="Arial"/>
                <a:sym typeface="Arial"/>
              </a:rPr>
              <a:t>Jesus didn’t teach us to </a:t>
            </a:r>
            <a:r>
              <a:rPr kumimoji="0" lang="en-US" sz="2800" i="1" u="none" strike="noStrike" kern="0" cap="none" spc="0" normalizeH="0" baseline="0" noProof="0" dirty="0">
                <a:ln>
                  <a:noFill/>
                </a:ln>
                <a:solidFill>
                  <a:schemeClr val="bg1"/>
                </a:solidFill>
                <a:uLnTx/>
                <a:uFillTx/>
                <a:latin typeface="Century Gothic" panose="020B0502020202020204" pitchFamily="34" charset="0"/>
                <a:ea typeface="Arial"/>
                <a:cs typeface="Arial"/>
                <a:sym typeface="Arial"/>
              </a:rPr>
              <a:t>just go and make</a:t>
            </a:r>
            <a:r>
              <a:rPr kumimoji="0" lang="en-US" sz="2800" i="1" u="none" strike="noStrike" kern="0" cap="none" spc="0" normalizeH="0" noProof="0" dirty="0">
                <a:ln>
                  <a:noFill/>
                </a:ln>
                <a:solidFill>
                  <a:schemeClr val="bg1"/>
                </a:solidFill>
                <a:uLnTx/>
                <a:uFillTx/>
                <a:latin typeface="Century Gothic" panose="020B0502020202020204" pitchFamily="34" charset="0"/>
                <a:ea typeface="Arial"/>
                <a:cs typeface="Arial"/>
                <a:sym typeface="Arial"/>
              </a:rPr>
              <a:t> </a:t>
            </a:r>
            <a:r>
              <a:rPr kumimoji="0" lang="en-US" sz="2800" i="1" u="none" strike="noStrike" kern="0" cap="none" spc="0" normalizeH="0" baseline="0" noProof="0" dirty="0">
                <a:ln>
                  <a:noFill/>
                </a:ln>
                <a:solidFill>
                  <a:schemeClr val="bg1"/>
                </a:solidFill>
                <a:uLnTx/>
                <a:uFillTx/>
                <a:latin typeface="Century Gothic" panose="020B0502020202020204" pitchFamily="34" charset="0"/>
                <a:ea typeface="Arial"/>
                <a:cs typeface="Arial"/>
                <a:sym typeface="Arial"/>
              </a:rPr>
              <a:t>converts only!</a:t>
            </a:r>
            <a:endParaRPr kumimoji="0" sz="2800" i="1" u="none" strike="noStrike" kern="0" cap="none" spc="0" normalizeH="0" baseline="0" noProof="0" dirty="0">
              <a:ln>
                <a:noFill/>
              </a:ln>
              <a:solidFill>
                <a:schemeClr val="bg1"/>
              </a:solidFill>
              <a:uLnTx/>
              <a:uFillTx/>
              <a:latin typeface="Century Gothic" panose="020B0502020202020204" pitchFamily="34" charset="0"/>
              <a:ea typeface="Arial"/>
              <a:cs typeface="Arial"/>
              <a:sym typeface="Arial"/>
            </a:endParaRPr>
          </a:p>
        </p:txBody>
      </p:sp>
    </p:spTree>
    <p:extLst>
      <p:ext uri="{BB962C8B-B14F-4D97-AF65-F5344CB8AC3E}">
        <p14:creationId xmlns:p14="http://schemas.microsoft.com/office/powerpoint/2010/main" val="378602122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 calcmode="lin" valueType="num">
                                      <p:cBhvr additive="base">
                                        <p:cTn id="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1D2FE-7AD5-CA0C-C8FD-BBBB92A3ED0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163593-9C66-1C84-A4CB-83C3DC81F438}"/>
              </a:ext>
            </a:extLst>
          </p:cNvPr>
          <p:cNvPicPr>
            <a:picLocks noChangeAspect="1"/>
          </p:cNvPicPr>
          <p:nvPr/>
        </p:nvPicPr>
        <p:blipFill>
          <a:blip r:embed="rId3"/>
          <a:stretch>
            <a:fillRect/>
          </a:stretch>
        </p:blipFill>
        <p:spPr>
          <a:xfrm>
            <a:off x="0" y="0"/>
            <a:ext cx="12210135" cy="6858000"/>
          </a:xfrm>
          <a:prstGeom prst="rect">
            <a:avLst/>
          </a:prstGeom>
        </p:spPr>
      </p:pic>
      <p:sp>
        <p:nvSpPr>
          <p:cNvPr id="4" name="Rectangle 3">
            <a:extLst>
              <a:ext uri="{FF2B5EF4-FFF2-40B4-BE49-F238E27FC236}">
                <a16:creationId xmlns:a16="http://schemas.microsoft.com/office/drawing/2014/main" id="{3BEA7103-367E-2F25-77AA-F68BC8F416E4}"/>
              </a:ext>
            </a:extLst>
          </p:cNvPr>
          <p:cNvSpPr/>
          <p:nvPr/>
        </p:nvSpPr>
        <p:spPr>
          <a:xfrm>
            <a:off x="0"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CFBC18-F347-C553-5D32-BCE456A63100}"/>
              </a:ext>
            </a:extLst>
          </p:cNvPr>
          <p:cNvSpPr/>
          <p:nvPr/>
        </p:nvSpPr>
        <p:spPr>
          <a:xfrm flipV="1">
            <a:off x="11812588"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0C2F64-4370-7C44-ED72-4918B41863A0}"/>
              </a:ext>
            </a:extLst>
          </p:cNvPr>
          <p:cNvSpPr/>
          <p:nvPr/>
        </p:nvSpPr>
        <p:spPr>
          <a:xfrm>
            <a:off x="0" y="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CF456AA-E0FD-31A4-F532-D93FDE2606DC}"/>
              </a:ext>
            </a:extLst>
          </p:cNvPr>
          <p:cNvSpPr/>
          <p:nvPr/>
        </p:nvSpPr>
        <p:spPr>
          <a:xfrm flipH="1">
            <a:off x="0" y="655320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42A2A3E1-53E0-45A0-3255-BC49F599B60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sp>
        <p:nvSpPr>
          <p:cNvPr id="212" name="Shape 212">
            <a:extLst>
              <a:ext uri="{FF2B5EF4-FFF2-40B4-BE49-F238E27FC236}">
                <a16:creationId xmlns:a16="http://schemas.microsoft.com/office/drawing/2014/main" id="{EEB471E3-0D3C-CF7B-4AA3-C982B5C8E0E1}"/>
              </a:ext>
            </a:extLst>
          </p:cNvPr>
          <p:cNvSpPr/>
          <p:nvPr/>
        </p:nvSpPr>
        <p:spPr>
          <a:xfrm>
            <a:off x="1383946" y="1894106"/>
            <a:ext cx="9442242" cy="3069788"/>
          </a:xfrm>
          <a:prstGeom prst="rect">
            <a:avLst/>
          </a:prstGeom>
          <a:ln w="12700">
            <a:miter lim="400000"/>
          </a:ln>
          <a:effectLst/>
          <a:extLst>
            <a:ext uri="{C572A759-6A51-4108-AA02-DFA0A04FC94B}">
              <ma14:wrappingTextBoxFlag xmlns="" xmlns:ma14="http://schemas.microsoft.com/office/mac/drawingml/2011/main" val="1"/>
            </a:ext>
          </a:extLst>
        </p:spPr>
        <p:txBody>
          <a:bodyPr wrap="square" lIns="26530" tIns="26530" rIns="26530" bIns="26530" anchor="ctr">
            <a:spAutoFit/>
          </a:bodyPr>
          <a:lstStyle/>
          <a:p>
            <a:pPr marL="0" marR="0" lvl="0" indent="0" algn="ctr" defTabSz="296377" rtl="0" eaLnBrk="1" fontAlgn="auto" latinLnBrk="0" hangingPunct="0">
              <a:lnSpc>
                <a:spcPct val="100000"/>
              </a:lnSpc>
              <a:spcBef>
                <a:spcPts val="0"/>
              </a:spcBef>
              <a:spcAft>
                <a:spcPts val="0"/>
              </a:spcAft>
              <a:buClrTx/>
              <a:buSzTx/>
              <a:buFontTx/>
              <a:buNone/>
              <a:tabLst/>
              <a:defRPr sz="7200" b="1">
                <a:latin typeface="Arial"/>
                <a:ea typeface="Arial"/>
                <a:cs typeface="Arial"/>
                <a:sym typeface="Arial"/>
              </a:defRPr>
            </a:pPr>
            <a:r>
              <a:rPr kumimoji="0" lang="en-US" sz="2800" i="1" u="none" strike="noStrike" kern="0" cap="none" spc="0" normalizeH="0" baseline="0" noProof="0" dirty="0">
                <a:ln>
                  <a:noFill/>
                </a:ln>
                <a:effectLst/>
                <a:uLnTx/>
                <a:uFillTx/>
                <a:latin typeface="Century Gothic" panose="020B0502020202020204" pitchFamily="34" charset="0"/>
                <a:ea typeface="Arial"/>
                <a:cs typeface="Arial"/>
                <a:sym typeface="Arial"/>
              </a:rPr>
              <a:t>Go therefore and make disciples of all nations, baptizing them in the name of the Father and of the Son and of the Holy Spirit,20 teaching them to observe all that I have commanded you. And behold, I am with you always, to the end of the age.”</a:t>
            </a:r>
          </a:p>
          <a:p>
            <a:pPr marL="0" marR="0" lvl="0" indent="0" algn="ctr" defTabSz="296377" rtl="0" eaLnBrk="1" fontAlgn="auto" latinLnBrk="0" hangingPunct="0">
              <a:lnSpc>
                <a:spcPct val="100000"/>
              </a:lnSpc>
              <a:spcBef>
                <a:spcPts val="0"/>
              </a:spcBef>
              <a:spcAft>
                <a:spcPts val="0"/>
              </a:spcAft>
              <a:buClrTx/>
              <a:buSzTx/>
              <a:buFontTx/>
              <a:buNone/>
              <a:tabLst/>
              <a:defRPr sz="7200" b="1">
                <a:latin typeface="Arial"/>
                <a:ea typeface="Arial"/>
                <a:cs typeface="Arial"/>
                <a:sym typeface="Arial"/>
              </a:defRPr>
            </a:pPr>
            <a:endParaRPr kumimoji="0" lang="en-US" sz="2800" i="1" u="none" strike="noStrike" kern="0" cap="none" spc="0" normalizeH="0" baseline="0" noProof="0" dirty="0">
              <a:ln>
                <a:noFill/>
              </a:ln>
              <a:effectLst/>
              <a:uLnTx/>
              <a:uFillTx/>
              <a:latin typeface="Century Gothic" panose="020B0502020202020204" pitchFamily="34" charset="0"/>
              <a:ea typeface="Arial"/>
              <a:cs typeface="Arial"/>
              <a:sym typeface="Arial"/>
            </a:endParaRPr>
          </a:p>
          <a:p>
            <a:pPr marL="0" marR="0" lvl="0" indent="0" algn="ctr" defTabSz="296377" rtl="0" eaLnBrk="1" fontAlgn="auto" latinLnBrk="0" hangingPunct="0">
              <a:lnSpc>
                <a:spcPct val="100000"/>
              </a:lnSpc>
              <a:spcBef>
                <a:spcPts val="0"/>
              </a:spcBef>
              <a:spcAft>
                <a:spcPts val="0"/>
              </a:spcAft>
              <a:buClrTx/>
              <a:buSzTx/>
              <a:buFontTx/>
              <a:buNone/>
              <a:tabLst/>
              <a:defRPr sz="7200" b="1">
                <a:latin typeface="Arial"/>
                <a:ea typeface="Arial"/>
                <a:cs typeface="Arial"/>
                <a:sym typeface="Arial"/>
              </a:defRPr>
            </a:pPr>
            <a:r>
              <a:rPr kumimoji="0" lang="en-US" sz="2800" i="1" u="none" strike="noStrike" kern="0" cap="none" spc="0" normalizeH="0" baseline="0" noProof="0" dirty="0">
                <a:ln>
                  <a:noFill/>
                </a:ln>
                <a:effectLst/>
                <a:uLnTx/>
                <a:uFillTx/>
                <a:latin typeface="Century Gothic" panose="020B0502020202020204" pitchFamily="34" charset="0"/>
                <a:ea typeface="Arial"/>
                <a:cs typeface="Arial"/>
                <a:sym typeface="Arial"/>
              </a:rPr>
              <a:t> (Matt. 28:19-20 ESV)</a:t>
            </a:r>
            <a:endParaRPr kumimoji="0" sz="2800" i="1" u="none" strike="noStrike" kern="0" cap="none" spc="0" normalizeH="0" baseline="0" noProof="0" dirty="0">
              <a:ln>
                <a:noFill/>
              </a:ln>
              <a:effectLst/>
              <a:uLnTx/>
              <a:uFillTx/>
              <a:latin typeface="Century Gothic" panose="020B0502020202020204" pitchFamily="34" charset="0"/>
              <a:ea typeface="Arial"/>
              <a:cs typeface="Arial"/>
              <a:sym typeface="Arial"/>
            </a:endParaRPr>
          </a:p>
        </p:txBody>
      </p:sp>
    </p:spTree>
    <p:extLst>
      <p:ext uri="{BB962C8B-B14F-4D97-AF65-F5344CB8AC3E}">
        <p14:creationId xmlns:p14="http://schemas.microsoft.com/office/powerpoint/2010/main" val="1484562010"/>
      </p:ext>
    </p:extLst>
  </p:cSld>
  <p:clrMapOvr>
    <a:masterClrMapping/>
  </p:clrMapOvr>
  <p:transition spd="slow">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2E74F-E69E-5F45-426D-F0E6CC29855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157889A-2505-1E14-9247-B55167D30FC7}"/>
              </a:ext>
            </a:extLst>
          </p:cNvPr>
          <p:cNvSpPr/>
          <p:nvPr/>
        </p:nvSpPr>
        <p:spPr>
          <a:xfrm>
            <a:off x="-4763"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Graphic 4">
            <a:extLst>
              <a:ext uri="{FF2B5EF4-FFF2-40B4-BE49-F238E27FC236}">
                <a16:creationId xmlns:a16="http://schemas.microsoft.com/office/drawing/2014/main" id="{7E12C7A4-15BD-5C3E-E9EF-77A5EAB072D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155650" name="Rectangle 2">
            <a:extLst>
              <a:ext uri="{FF2B5EF4-FFF2-40B4-BE49-F238E27FC236}">
                <a16:creationId xmlns:a16="http://schemas.microsoft.com/office/drawing/2014/main" id="{500DEDD9-A8C0-C80A-5CC8-B7A17765C600}"/>
              </a:ext>
            </a:extLst>
          </p:cNvPr>
          <p:cNvSpPr>
            <a:spLocks noGrp="1" noChangeArrowheads="1"/>
          </p:cNvSpPr>
          <p:nvPr>
            <p:ph type="ctrTitle"/>
          </p:nvPr>
        </p:nvSpPr>
        <p:spPr>
          <a:xfrm>
            <a:off x="560030" y="770678"/>
            <a:ext cx="11201400" cy="1524420"/>
          </a:xfrm>
          <a:effectLst/>
        </p:spPr>
        <p:txBody>
          <a:bodyPr/>
          <a:lstStyle/>
          <a:p>
            <a:pPr algn="l">
              <a:defRPr/>
            </a:pPr>
            <a:r>
              <a:rPr lang="en-US" altLang="en-US" sz="2800" b="1" dirty="0">
                <a:solidFill>
                  <a:schemeClr val="bg1"/>
                </a:solidFill>
                <a:latin typeface="Century Gothic" panose="020B0502020202020204" pitchFamily="34" charset="0"/>
              </a:rPr>
              <a:t>“Spiritual multiplication through disciplemaking is God’s plan in the New Testament for evangelizing the lost and for multiplying the saints.” </a:t>
            </a:r>
            <a:br>
              <a:rPr lang="en-US" altLang="en-US" sz="4219" b="1" dirty="0">
                <a:solidFill>
                  <a:schemeClr val="bg1"/>
                </a:solidFill>
                <a:latin typeface="Century Gothic" panose="020B0502020202020204" pitchFamily="34" charset="0"/>
              </a:rPr>
            </a:br>
            <a:br>
              <a:rPr lang="en-US" altLang="en-US" sz="4219" b="1" dirty="0">
                <a:solidFill>
                  <a:schemeClr val="bg1"/>
                </a:solidFill>
                <a:latin typeface="Century Gothic" panose="020B0502020202020204" pitchFamily="34" charset="0"/>
              </a:rPr>
            </a:br>
            <a:r>
              <a:rPr lang="en-US" altLang="en-US" sz="2000" dirty="0">
                <a:solidFill>
                  <a:schemeClr val="bg1"/>
                </a:solidFill>
                <a:latin typeface="Century Gothic" panose="020B0502020202020204" pitchFamily="34" charset="0"/>
              </a:rPr>
              <a:t>Edmund Chan, A Certain Kind, p. 100-101.</a:t>
            </a:r>
            <a:endParaRPr lang="en-US" altLang="en-US" sz="2812" dirty="0">
              <a:solidFill>
                <a:srgbClr val="FFFF00"/>
              </a:solidFill>
            </a:endParaRPr>
          </a:p>
        </p:txBody>
      </p:sp>
      <p:sp>
        <p:nvSpPr>
          <p:cNvPr id="2" name="TextBox 1">
            <a:extLst>
              <a:ext uri="{FF2B5EF4-FFF2-40B4-BE49-F238E27FC236}">
                <a16:creationId xmlns:a16="http://schemas.microsoft.com/office/drawing/2014/main" id="{7D66FC82-08CD-66F1-07D9-5A9C345A9671}"/>
              </a:ext>
            </a:extLst>
          </p:cNvPr>
          <p:cNvSpPr txBox="1"/>
          <p:nvPr/>
        </p:nvSpPr>
        <p:spPr>
          <a:xfrm>
            <a:off x="518851" y="3429000"/>
            <a:ext cx="9829800"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What would you rather have? One penny that doubles each day for 31 days or $100,000 each day for 31 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entury Gothic" panose="020B0502020202020204" pitchFamily="34" charset="0"/>
              </a:rPr>
              <a:t>Answer:  </a:t>
            </a:r>
            <a:r>
              <a:rPr lang="en-US" sz="2800" b="1" dirty="0">
                <a:solidFill>
                  <a:srgbClr val="FFFFFF"/>
                </a:solidFill>
                <a:latin typeface="Century Gothic" panose="020B0502020202020204" pitchFamily="34" charset="0"/>
              </a:rPr>
              <a:t>W</a:t>
            </a:r>
            <a:r>
              <a:rPr kumimoji="0" lang="en-US" sz="2800" b="1" i="0" u="none" strike="noStrike" kern="1200" cap="none" spc="0" normalizeH="0" baseline="0" noProof="0" dirty="0" err="1">
                <a:ln>
                  <a:noFill/>
                </a:ln>
                <a:solidFill>
                  <a:srgbClr val="FFFFFF"/>
                </a:solidFill>
                <a:effectLst/>
                <a:uLnTx/>
                <a:uFillTx/>
                <a:latin typeface="Century Gothic" panose="020B0502020202020204" pitchFamily="34" charset="0"/>
              </a:rPr>
              <a:t>ith</a:t>
            </a:r>
            <a:r>
              <a:rPr kumimoji="0" lang="en-US" sz="2800" b="1" i="0" u="none" strike="noStrike" kern="1200" cap="none" spc="0" normalizeH="0" baseline="0" noProof="0" dirty="0">
                <a:ln>
                  <a:noFill/>
                </a:ln>
                <a:solidFill>
                  <a:srgbClr val="FFFFFF"/>
                </a:solidFill>
                <a:effectLst/>
                <a:uLnTx/>
                <a:uFillTx/>
                <a:latin typeface="Century Gothic" panose="020B0502020202020204" pitchFamily="34" charset="0"/>
              </a:rPr>
              <a:t> the penny you make 3 times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rgbClr val="FFFFFF"/>
              </a:solidFill>
              <a:latin typeface="Century Gothic" panose="020B0502020202020204" pitchFamily="34" charset="0"/>
            </a:endParaRPr>
          </a:p>
          <a:p>
            <a:pPr lvl="0">
              <a:defRPr/>
            </a:pPr>
            <a:r>
              <a:rPr lang="en-US" sz="2800" dirty="0">
                <a:solidFill>
                  <a:srgbClr val="FFFFFF"/>
                </a:solidFill>
                <a:latin typeface="Century Gothic" panose="020B0502020202020204" pitchFamily="34" charset="0"/>
              </a:rPr>
              <a:t>$10,737, 418.24 not $3,100,000</a:t>
            </a:r>
            <a:endPar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882425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5AEAA-6526-524F-31CD-AD86BA4AFAEF}"/>
            </a:ext>
          </a:extLst>
        </p:cNvPr>
        <p:cNvGrpSpPr/>
        <p:nvPr/>
      </p:nvGrpSpPr>
      <p:grpSpPr>
        <a:xfrm>
          <a:off x="0" y="0"/>
          <a:ext cx="0" cy="0"/>
          <a:chOff x="0" y="0"/>
          <a:chExt cx="0" cy="0"/>
        </a:xfrm>
      </p:grpSpPr>
      <p:pic>
        <p:nvPicPr>
          <p:cNvPr id="157" name="pasted-image.png">
            <a:extLst>
              <a:ext uri="{FF2B5EF4-FFF2-40B4-BE49-F238E27FC236}">
                <a16:creationId xmlns:a16="http://schemas.microsoft.com/office/drawing/2014/main" id="{16943509-33B9-DC6F-EAED-E6D144B2DC14}"/>
              </a:ext>
            </a:extLst>
          </p:cNvPr>
          <p:cNvPicPr>
            <a:picLocks noChangeAspect="1"/>
          </p:cNvPicPr>
          <p:nvPr/>
        </p:nvPicPr>
        <p:blipFill>
          <a:blip r:embed="rId3"/>
          <a:stretch>
            <a:fillRect/>
          </a:stretch>
        </p:blipFill>
        <p:spPr>
          <a:xfrm>
            <a:off x="0" y="-50119"/>
            <a:ext cx="12188825" cy="6958237"/>
          </a:xfrm>
          <a:prstGeom prst="rect">
            <a:avLst/>
          </a:prstGeom>
          <a:ln w="12700">
            <a:miter lim="400000"/>
          </a:ln>
        </p:spPr>
      </p:pic>
      <p:sp>
        <p:nvSpPr>
          <p:cNvPr id="158" name="Shape 158">
            <a:extLst>
              <a:ext uri="{FF2B5EF4-FFF2-40B4-BE49-F238E27FC236}">
                <a16:creationId xmlns:a16="http://schemas.microsoft.com/office/drawing/2014/main" id="{EE7C55FB-BFDE-5638-721A-408005FF0169}"/>
              </a:ext>
            </a:extLst>
          </p:cNvPr>
          <p:cNvSpPr/>
          <p:nvPr/>
        </p:nvSpPr>
        <p:spPr>
          <a:xfrm>
            <a:off x="1684266" y="717435"/>
            <a:ext cx="8820291" cy="564560"/>
          </a:xfrm>
          <a:prstGeom prst="rect">
            <a:avLst/>
          </a:prstGeom>
          <a:ln w="12700">
            <a:miter lim="400000"/>
          </a:ln>
          <a:effectLst/>
          <a:extLst>
            <a:ext uri="{C572A759-6A51-4108-AA02-DFA0A04FC94B}">
              <ma14:wrappingTextBoxFlag xmlns:ma14="http://schemas.microsoft.com/office/mac/drawingml/2011/main" xmlns="" val="1"/>
            </a:ext>
          </a:extLst>
        </p:spPr>
        <p:txBody>
          <a:bodyPr lIns="35710" tIns="35710" rIns="35710" bIns="35710" anchor="ctr">
            <a:spAutoFit/>
          </a:bodyPr>
          <a:lstStyle>
            <a:lvl1pPr>
              <a:defRPr sz="4800" b="1">
                <a:latin typeface="Arial"/>
                <a:ea typeface="Arial"/>
                <a:cs typeface="Arial"/>
                <a:sym typeface="Arial"/>
              </a:defRPr>
            </a:lvl1pPr>
          </a:lstStyle>
          <a:p>
            <a:pPr marL="0" marR="0" lvl="0" indent="0" algn="ctr" defTabSz="410628"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uLnTx/>
                <a:uFillTx/>
                <a:latin typeface="Century Gothic" panose="020B0502020202020204" pitchFamily="34" charset="0"/>
                <a:sym typeface="Arial"/>
              </a:rPr>
              <a:t>Putting The Pieces Together…</a:t>
            </a:r>
            <a:endParaRPr kumimoji="0" sz="3200" b="1" i="0" u="none" strike="noStrike" kern="0" cap="none" spc="0" normalizeH="0" baseline="0" noProof="0" dirty="0">
              <a:ln>
                <a:noFill/>
              </a:ln>
              <a:solidFill>
                <a:srgbClr val="FFFFFF"/>
              </a:solidFill>
              <a:uLnTx/>
              <a:uFillTx/>
              <a:latin typeface="Century Gothic" panose="020B0502020202020204" pitchFamily="34" charset="0"/>
              <a:sym typeface="Arial"/>
            </a:endParaRPr>
          </a:p>
        </p:txBody>
      </p:sp>
      <p:sp>
        <p:nvSpPr>
          <p:cNvPr id="159" name="Shape 159">
            <a:extLst>
              <a:ext uri="{FF2B5EF4-FFF2-40B4-BE49-F238E27FC236}">
                <a16:creationId xmlns:a16="http://schemas.microsoft.com/office/drawing/2014/main" id="{68519663-77F3-4B13-3D09-A5F2089F4C54}"/>
              </a:ext>
            </a:extLst>
          </p:cNvPr>
          <p:cNvSpPr/>
          <p:nvPr/>
        </p:nvSpPr>
        <p:spPr>
          <a:xfrm>
            <a:off x="684212" y="5576001"/>
            <a:ext cx="10201953" cy="564560"/>
          </a:xfrm>
          <a:prstGeom prst="rect">
            <a:avLst/>
          </a:prstGeom>
          <a:ln w="12700">
            <a:miter lim="400000"/>
          </a:ln>
          <a:effectLst/>
          <a:extLst>
            <a:ext uri="{C572A759-6A51-4108-AA02-DFA0A04FC94B}">
              <ma14:wrappingTextBoxFlag xmlns:ma14="http://schemas.microsoft.com/office/mac/drawingml/2011/main" xmlns="" val="1"/>
            </a:ext>
          </a:extLst>
        </p:spPr>
        <p:txBody>
          <a:bodyPr wrap="square" lIns="35710" tIns="35710" rIns="35710" bIns="35710" anchor="ctr">
            <a:spAutoFit/>
          </a:bodyPr>
          <a:lstStyle/>
          <a:p>
            <a:pPr marL="0" marR="0" lvl="0" indent="0" algn="ctr" defTabSz="410628" rtl="0" eaLnBrk="1" fontAlgn="auto" latinLnBrk="0" hangingPunct="0">
              <a:lnSpc>
                <a:spcPct val="100000"/>
              </a:lnSpc>
              <a:spcBef>
                <a:spcPts val="0"/>
              </a:spcBef>
              <a:spcAft>
                <a:spcPts val="0"/>
              </a:spcAft>
              <a:buClrTx/>
              <a:buSzTx/>
              <a:buFontTx/>
              <a:buNone/>
              <a:tabLst/>
              <a:defRPr sz="4800" b="1">
                <a:latin typeface="Arial"/>
                <a:ea typeface="Arial"/>
                <a:cs typeface="Arial"/>
                <a:sym typeface="Arial"/>
              </a:defRPr>
            </a:pPr>
            <a:r>
              <a:rPr kumimoji="0" sz="3200" b="1" i="0" u="none" strike="noStrike" kern="0" cap="none" spc="0" normalizeH="0" baseline="0" noProof="0" dirty="0">
                <a:ln>
                  <a:noFill/>
                </a:ln>
                <a:solidFill>
                  <a:srgbClr val="FFFF00"/>
                </a:solidFill>
                <a:uLnTx/>
                <a:uFillTx/>
                <a:latin typeface="Century Gothic" panose="020B0502020202020204" pitchFamily="34" charset="0"/>
                <a:ea typeface="Arial"/>
                <a:cs typeface="Arial"/>
                <a:sym typeface="Arial"/>
              </a:rPr>
              <a:t>W</a:t>
            </a:r>
            <a:r>
              <a:rPr kumimoji="0" lang="en-US" sz="3200" b="1" i="0" u="none" strike="noStrike" kern="0" cap="none" spc="0" normalizeH="0" baseline="0" noProof="0" dirty="0">
                <a:ln>
                  <a:noFill/>
                </a:ln>
                <a:solidFill>
                  <a:srgbClr val="FFFF00"/>
                </a:solidFill>
                <a:uLnTx/>
                <a:uFillTx/>
                <a:latin typeface="Century Gothic" panose="020B0502020202020204" pitchFamily="34" charset="0"/>
                <a:ea typeface="Arial"/>
                <a:cs typeface="Arial"/>
                <a:sym typeface="Arial"/>
              </a:rPr>
              <a:t>hy is the great commandment also so important?</a:t>
            </a:r>
            <a:endParaRPr kumimoji="0" sz="3200" b="1" i="0" u="none" strike="noStrike" kern="0" cap="none" spc="0" normalizeH="0" baseline="0" noProof="0" dirty="0">
              <a:ln>
                <a:noFill/>
              </a:ln>
              <a:solidFill>
                <a:srgbClr val="FFFF00"/>
              </a:solidFill>
              <a:uLnTx/>
              <a:uFillTx/>
              <a:latin typeface="Century Gothic" panose="020B0502020202020204" pitchFamily="34" charset="0"/>
              <a:ea typeface="Arial"/>
              <a:cs typeface="Arial"/>
              <a:sym typeface="Arial"/>
            </a:endParaRPr>
          </a:p>
        </p:txBody>
      </p:sp>
      <p:sp>
        <p:nvSpPr>
          <p:cNvPr id="2" name="Rectangle 1">
            <a:extLst>
              <a:ext uri="{FF2B5EF4-FFF2-40B4-BE49-F238E27FC236}">
                <a16:creationId xmlns:a16="http://schemas.microsoft.com/office/drawing/2014/main" id="{7E78AD85-5E46-CC44-4981-97624D95F12A}"/>
              </a:ext>
            </a:extLst>
          </p:cNvPr>
          <p:cNvSpPr/>
          <p:nvPr/>
        </p:nvSpPr>
        <p:spPr>
          <a:xfrm>
            <a:off x="0"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BD77EF7-6971-C053-913E-AA9B2104393E}"/>
              </a:ext>
            </a:extLst>
          </p:cNvPr>
          <p:cNvSpPr/>
          <p:nvPr/>
        </p:nvSpPr>
        <p:spPr>
          <a:xfrm>
            <a:off x="11812588"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3DA7CD6-12E9-9B2C-4F75-7A084809A2A6}"/>
              </a:ext>
            </a:extLst>
          </p:cNvPr>
          <p:cNvSpPr/>
          <p:nvPr/>
        </p:nvSpPr>
        <p:spPr>
          <a:xfrm>
            <a:off x="0" y="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70D5376-9AF3-E6F8-5976-DA05D798A53C}"/>
              </a:ext>
            </a:extLst>
          </p:cNvPr>
          <p:cNvSpPr/>
          <p:nvPr/>
        </p:nvSpPr>
        <p:spPr>
          <a:xfrm>
            <a:off x="0" y="655320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7FC56C3B-213A-8881-BBA0-438134AE96E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2107" y="5791200"/>
            <a:ext cx="924719" cy="910493"/>
          </a:xfrm>
          <a:prstGeom prst="rect">
            <a:avLst/>
          </a:prstGeom>
        </p:spPr>
      </p:pic>
    </p:spTree>
    <p:extLst>
      <p:ext uri="{BB962C8B-B14F-4D97-AF65-F5344CB8AC3E}">
        <p14:creationId xmlns:p14="http://schemas.microsoft.com/office/powerpoint/2010/main" val="419578082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anim calcmode="lin" valueType="num">
                                      <p:cBhvr additive="base">
                                        <p:cTn id="7" dur="500" fill="hold"/>
                                        <p:tgtEl>
                                          <p:spTgt spid="1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B3F08B-E092-6667-1631-6C58A82E8325}"/>
              </a:ext>
            </a:extLst>
          </p:cNvPr>
          <p:cNvSpPr/>
          <p:nvPr/>
        </p:nvSpPr>
        <p:spPr>
          <a:xfrm>
            <a:off x="-4763"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43F84031-B81E-66B7-98AC-AD0A5D5B192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2" name="TextBox 1">
            <a:extLst>
              <a:ext uri="{FF2B5EF4-FFF2-40B4-BE49-F238E27FC236}">
                <a16:creationId xmlns:a16="http://schemas.microsoft.com/office/drawing/2014/main" id="{6E782C9F-9646-4D39-DD13-C9FEF42DBB6B}"/>
              </a:ext>
            </a:extLst>
          </p:cNvPr>
          <p:cNvSpPr txBox="1"/>
          <p:nvPr/>
        </p:nvSpPr>
        <p:spPr>
          <a:xfrm>
            <a:off x="531812" y="4259490"/>
            <a:ext cx="7315200" cy="98488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altLang="en-US" sz="2000" b="1" i="0" u="none" strike="noStrike" kern="1200" cap="none" spc="0" normalizeH="0" baseline="0" noProof="0" dirty="0">
                <a:ln>
                  <a:noFill/>
                </a:ln>
                <a:solidFill>
                  <a:srgbClr val="FFFF00"/>
                </a:solidFill>
                <a:effectLst>
                  <a:outerShdw blurRad="38100" dist="38100" dir="2700000" algn="tl">
                    <a:srgbClr val="C0C0C0"/>
                  </a:outerShdw>
                </a:effectLst>
                <a:uLnTx/>
                <a:uFillTx/>
                <a:latin typeface="Century Gothic" panose="020B0502020202020204" pitchFamily="34" charset="0"/>
              </a:rPr>
            </a:br>
            <a:r>
              <a:rPr kumimoji="0" lang="en-US" altLang="en-US" sz="2000" b="1" i="0" u="none" strike="noStrike" kern="1200" cap="none" spc="0" normalizeH="0" baseline="0" noProof="0" dirty="0">
                <a:ln>
                  <a:noFill/>
                </a:ln>
                <a:solidFill>
                  <a:srgbClr val="FFFF00"/>
                </a:solidFill>
                <a:effectLst>
                  <a:outerShdw blurRad="38100" dist="38100" dir="2700000" algn="tl">
                    <a:srgbClr val="C0C0C0"/>
                  </a:outerShdw>
                </a:effectLst>
                <a:uLnTx/>
                <a:uFillTx/>
                <a:latin typeface="Century Gothic" panose="020B0502020202020204" pitchFamily="34" charset="0"/>
              </a:rPr>
              <a:t> </a:t>
            </a:r>
            <a:r>
              <a:rPr kumimoji="0" lang="en-US" altLang="en-US" sz="2000" i="0" u="none" strike="noStrike" kern="1200" cap="none" spc="0" normalizeH="0" baseline="0" noProof="0" dirty="0">
                <a:ln>
                  <a:noFill/>
                </a:ln>
                <a:solidFill>
                  <a:schemeClr val="bg1"/>
                </a:solidFill>
                <a:uLnTx/>
                <a:uFillTx/>
                <a:latin typeface="Century Gothic" panose="020B0502020202020204" pitchFamily="34" charset="0"/>
              </a:rPr>
              <a:t>Edmund Chan, </a:t>
            </a:r>
            <a:r>
              <a:rPr kumimoji="0" lang="en-US" altLang="en-US" sz="2000" i="1" u="none" strike="noStrike" kern="1200" cap="none" spc="0" normalizeH="0" baseline="0" noProof="0" dirty="0">
                <a:ln>
                  <a:noFill/>
                </a:ln>
                <a:solidFill>
                  <a:schemeClr val="bg1"/>
                </a:solidFill>
                <a:uLnTx/>
                <a:uFillTx/>
                <a:latin typeface="Century Gothic" panose="020B0502020202020204" pitchFamily="34" charset="0"/>
              </a:rPr>
              <a:t>A Certain Kind</a:t>
            </a:r>
            <a:r>
              <a:rPr kumimoji="0" lang="en-US" altLang="en-US" sz="2000" i="0" u="none" strike="noStrike" kern="1200" cap="none" spc="0" normalizeH="0" baseline="0" noProof="0" dirty="0">
                <a:ln>
                  <a:noFill/>
                </a:ln>
                <a:solidFill>
                  <a:schemeClr val="bg1"/>
                </a:solidFill>
                <a:uLnTx/>
                <a:uFillTx/>
                <a:latin typeface="Century Gothic" panose="020B0502020202020204" pitchFamily="34" charset="0"/>
              </a:rPr>
              <a:t>, p. 115</a:t>
            </a:r>
            <a:br>
              <a:rPr kumimoji="0" lang="en-US" altLang="en-US" sz="1800" i="0" u="none" strike="noStrike" kern="1200" cap="none" spc="0" normalizeH="0" baseline="0" noProof="0" dirty="0">
                <a:ln>
                  <a:noFill/>
                </a:ln>
                <a:solidFill>
                  <a:schemeClr val="bg1"/>
                </a:solidFill>
                <a:uLnTx/>
                <a:uFillTx/>
                <a:latin typeface="Arial"/>
                <a:ea typeface="+mn-ea"/>
                <a:cs typeface="+mn-cs"/>
              </a:rPr>
            </a:br>
            <a:endParaRPr kumimoji="0" lang="en-US" sz="1800" i="0" u="none" strike="noStrike" kern="1200" cap="none" spc="0" normalizeH="0" baseline="0" noProof="0" dirty="0">
              <a:ln>
                <a:noFill/>
              </a:ln>
              <a:solidFill>
                <a:schemeClr val="bg1"/>
              </a:solidFill>
              <a:uLnTx/>
              <a:uFillTx/>
              <a:latin typeface="Arial"/>
              <a:ea typeface="+mn-ea"/>
              <a:cs typeface="+mn-cs"/>
            </a:endParaRPr>
          </a:p>
        </p:txBody>
      </p:sp>
      <p:sp>
        <p:nvSpPr>
          <p:cNvPr id="6" name="Rectangle 2">
            <a:extLst>
              <a:ext uri="{FF2B5EF4-FFF2-40B4-BE49-F238E27FC236}">
                <a16:creationId xmlns:a16="http://schemas.microsoft.com/office/drawing/2014/main" id="{24D5F08F-9A0B-6131-6059-4FEBB5C98001}"/>
              </a:ext>
            </a:extLst>
          </p:cNvPr>
          <p:cNvSpPr txBox="1">
            <a:spLocks noChangeArrowheads="1"/>
          </p:cNvSpPr>
          <p:nvPr/>
        </p:nvSpPr>
        <p:spPr bwMode="auto">
          <a:xfrm>
            <a:off x="531812" y="1147662"/>
            <a:ext cx="11201400" cy="31118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9195" tIns="54598" rIns="109195" bIns="54598" numCol="1" anchor="ctr" anchorCtr="0" compatLnSpc="1">
            <a:prstTxWarp prst="textNoShape">
              <a:avLst/>
            </a:prstTxWarp>
          </a:bodyPr>
          <a:lstStyle>
            <a:lvl1pPr algn="ctr" rtl="0" eaLnBrk="0" fontAlgn="base" hangingPunct="0">
              <a:spcBef>
                <a:spcPct val="0"/>
              </a:spcBef>
              <a:spcAft>
                <a:spcPct val="0"/>
              </a:spcAft>
              <a:defRPr sz="3726">
                <a:solidFill>
                  <a:schemeClr val="tx1"/>
                </a:solidFill>
                <a:latin typeface="+mj-lt"/>
                <a:ea typeface="+mj-ea"/>
                <a:cs typeface="+mj-cs"/>
              </a:defRPr>
            </a:lvl1pPr>
            <a:lvl2pPr algn="ctr" rtl="0" eaLnBrk="0" fontAlgn="base" hangingPunct="0">
              <a:spcBef>
                <a:spcPct val="0"/>
              </a:spcBef>
              <a:spcAft>
                <a:spcPct val="0"/>
              </a:spcAft>
              <a:defRPr sz="3726">
                <a:solidFill>
                  <a:schemeClr val="tx1"/>
                </a:solidFill>
                <a:latin typeface="Arial" charset="0"/>
              </a:defRPr>
            </a:lvl2pPr>
            <a:lvl3pPr algn="ctr" rtl="0" eaLnBrk="0" fontAlgn="base" hangingPunct="0">
              <a:spcBef>
                <a:spcPct val="0"/>
              </a:spcBef>
              <a:spcAft>
                <a:spcPct val="0"/>
              </a:spcAft>
              <a:defRPr sz="3726">
                <a:solidFill>
                  <a:schemeClr val="tx1"/>
                </a:solidFill>
                <a:latin typeface="Arial" charset="0"/>
              </a:defRPr>
            </a:lvl3pPr>
            <a:lvl4pPr algn="ctr" rtl="0" eaLnBrk="0" fontAlgn="base" hangingPunct="0">
              <a:spcBef>
                <a:spcPct val="0"/>
              </a:spcBef>
              <a:spcAft>
                <a:spcPct val="0"/>
              </a:spcAft>
              <a:defRPr sz="3726">
                <a:solidFill>
                  <a:schemeClr val="tx1"/>
                </a:solidFill>
                <a:latin typeface="Arial" charset="0"/>
              </a:defRPr>
            </a:lvl4pPr>
            <a:lvl5pPr algn="ctr" rtl="0" eaLnBrk="0" fontAlgn="base" hangingPunct="0">
              <a:spcBef>
                <a:spcPct val="0"/>
              </a:spcBef>
              <a:spcAft>
                <a:spcPct val="0"/>
              </a:spcAft>
              <a:defRPr sz="3726">
                <a:solidFill>
                  <a:schemeClr val="tx1"/>
                </a:solidFill>
                <a:latin typeface="Arial" charset="0"/>
              </a:defRPr>
            </a:lvl5pPr>
            <a:lvl6pPr marL="383874" algn="ctr" rtl="0" fontAlgn="base">
              <a:spcBef>
                <a:spcPct val="0"/>
              </a:spcBef>
              <a:spcAft>
                <a:spcPct val="0"/>
              </a:spcAft>
              <a:defRPr sz="3726">
                <a:solidFill>
                  <a:schemeClr val="tx1"/>
                </a:solidFill>
                <a:latin typeface="Arial" charset="0"/>
              </a:defRPr>
            </a:lvl6pPr>
            <a:lvl7pPr marL="767750" algn="ctr" rtl="0" fontAlgn="base">
              <a:spcBef>
                <a:spcPct val="0"/>
              </a:spcBef>
              <a:spcAft>
                <a:spcPct val="0"/>
              </a:spcAft>
              <a:defRPr sz="3726">
                <a:solidFill>
                  <a:schemeClr val="tx1"/>
                </a:solidFill>
                <a:latin typeface="Arial" charset="0"/>
              </a:defRPr>
            </a:lvl7pPr>
            <a:lvl8pPr marL="1151624" algn="ctr" rtl="0" fontAlgn="base">
              <a:spcBef>
                <a:spcPct val="0"/>
              </a:spcBef>
              <a:spcAft>
                <a:spcPct val="0"/>
              </a:spcAft>
              <a:defRPr sz="3726">
                <a:solidFill>
                  <a:schemeClr val="tx1"/>
                </a:solidFill>
                <a:latin typeface="Arial" charset="0"/>
              </a:defRPr>
            </a:lvl8pPr>
            <a:lvl9pPr marL="1535500" algn="ctr" rtl="0" fontAlgn="base">
              <a:spcBef>
                <a:spcPct val="0"/>
              </a:spcBef>
              <a:spcAft>
                <a:spcPct val="0"/>
              </a:spcAft>
              <a:defRPr sz="3726">
                <a:solidFill>
                  <a:schemeClr val="tx1"/>
                </a:solidFill>
                <a:latin typeface="Arial" charset="0"/>
              </a:defRPr>
            </a:lvl9pPr>
          </a:lstStyle>
          <a:p>
            <a:pPr algn="l">
              <a:defRPr/>
            </a:pPr>
            <a:r>
              <a:rPr lang="en-US" altLang="en-US" sz="2800" dirty="0">
                <a:solidFill>
                  <a:schemeClr val="bg1"/>
                </a:solidFill>
                <a:latin typeface="Century Gothic" panose="020B0502020202020204" pitchFamily="34" charset="0"/>
              </a:rPr>
              <a:t>“The Great Commission is the core mission of the Church, not her chief mandate.” </a:t>
            </a:r>
            <a:br>
              <a:rPr lang="en-US" altLang="en-US" sz="2800" dirty="0">
                <a:solidFill>
                  <a:schemeClr val="bg1"/>
                </a:solidFill>
                <a:latin typeface="Century Gothic" panose="020B0502020202020204" pitchFamily="34" charset="0"/>
              </a:rPr>
            </a:br>
            <a:br>
              <a:rPr lang="en-US" altLang="en-US" sz="2800" dirty="0">
                <a:solidFill>
                  <a:schemeClr val="bg1"/>
                </a:solidFill>
                <a:latin typeface="Century Gothic" panose="020B0502020202020204" pitchFamily="34" charset="0"/>
              </a:rPr>
            </a:br>
            <a:r>
              <a:rPr lang="en-US" altLang="en-US" sz="2800" dirty="0">
                <a:solidFill>
                  <a:srgbClr val="FFFF00"/>
                </a:solidFill>
                <a:latin typeface="Century Gothic" panose="020B0502020202020204" pitchFamily="34" charset="0"/>
              </a:rPr>
              <a:t>“The assignment of the Great Commission cannot be meaningfully carried out without an </a:t>
            </a:r>
            <a:r>
              <a:rPr lang="en-US" altLang="en-US" sz="2800" i="1" dirty="0">
                <a:solidFill>
                  <a:srgbClr val="FFFF00"/>
                </a:solidFill>
                <a:latin typeface="Century Gothic" panose="020B0502020202020204" pitchFamily="34" charset="0"/>
              </a:rPr>
              <a:t>alignment </a:t>
            </a:r>
            <a:r>
              <a:rPr lang="en-US" altLang="en-US" sz="2800" dirty="0">
                <a:solidFill>
                  <a:srgbClr val="FFFF00"/>
                </a:solidFill>
                <a:latin typeface="Century Gothic" panose="020B0502020202020204" pitchFamily="34" charset="0"/>
              </a:rPr>
              <a:t>to the Great Commandment.”</a:t>
            </a:r>
            <a:endParaRPr lang="en-US" altLang="en-US" sz="2800" kern="0" dirty="0">
              <a:solidFill>
                <a:srgbClr val="FFFF00"/>
              </a:solidFill>
            </a:endParaRPr>
          </a:p>
        </p:txBody>
      </p:sp>
    </p:spTree>
    <p:extLst>
      <p:ext uri="{BB962C8B-B14F-4D97-AF65-F5344CB8AC3E}">
        <p14:creationId xmlns:p14="http://schemas.microsoft.com/office/powerpoint/2010/main" val="2546155976"/>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933D8C-CE4F-5561-B90A-ECF97516381F}"/>
              </a:ext>
            </a:extLst>
          </p:cNvPr>
          <p:cNvSpPr/>
          <p:nvPr/>
        </p:nvSpPr>
        <p:spPr>
          <a:xfrm>
            <a:off x="-4763"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906BABB-AC5E-63B6-0174-6C1A48A223B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5" name="Rectangle 2">
            <a:extLst>
              <a:ext uri="{FF2B5EF4-FFF2-40B4-BE49-F238E27FC236}">
                <a16:creationId xmlns:a16="http://schemas.microsoft.com/office/drawing/2014/main" id="{CA148765-210A-50D8-4F91-B36E543281C5}"/>
              </a:ext>
            </a:extLst>
          </p:cNvPr>
          <p:cNvSpPr txBox="1">
            <a:spLocks noChangeArrowheads="1"/>
          </p:cNvSpPr>
          <p:nvPr/>
        </p:nvSpPr>
        <p:spPr bwMode="auto">
          <a:xfrm>
            <a:off x="531812" y="1147662"/>
            <a:ext cx="11201400" cy="31118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9195" tIns="54598" rIns="109195" bIns="54598" numCol="1" anchor="ctr" anchorCtr="0" compatLnSpc="1">
            <a:prstTxWarp prst="textNoShape">
              <a:avLst/>
            </a:prstTxWarp>
          </a:bodyPr>
          <a:lstStyle>
            <a:lvl1pPr algn="ctr" rtl="0" eaLnBrk="0" fontAlgn="base" hangingPunct="0">
              <a:spcBef>
                <a:spcPct val="0"/>
              </a:spcBef>
              <a:spcAft>
                <a:spcPct val="0"/>
              </a:spcAft>
              <a:defRPr sz="3726">
                <a:solidFill>
                  <a:schemeClr val="tx1"/>
                </a:solidFill>
                <a:latin typeface="+mj-lt"/>
                <a:ea typeface="+mj-ea"/>
                <a:cs typeface="+mj-cs"/>
              </a:defRPr>
            </a:lvl1pPr>
            <a:lvl2pPr algn="ctr" rtl="0" eaLnBrk="0" fontAlgn="base" hangingPunct="0">
              <a:spcBef>
                <a:spcPct val="0"/>
              </a:spcBef>
              <a:spcAft>
                <a:spcPct val="0"/>
              </a:spcAft>
              <a:defRPr sz="3726">
                <a:solidFill>
                  <a:schemeClr val="tx1"/>
                </a:solidFill>
                <a:latin typeface="Arial" charset="0"/>
              </a:defRPr>
            </a:lvl2pPr>
            <a:lvl3pPr algn="ctr" rtl="0" eaLnBrk="0" fontAlgn="base" hangingPunct="0">
              <a:spcBef>
                <a:spcPct val="0"/>
              </a:spcBef>
              <a:spcAft>
                <a:spcPct val="0"/>
              </a:spcAft>
              <a:defRPr sz="3726">
                <a:solidFill>
                  <a:schemeClr val="tx1"/>
                </a:solidFill>
                <a:latin typeface="Arial" charset="0"/>
              </a:defRPr>
            </a:lvl3pPr>
            <a:lvl4pPr algn="ctr" rtl="0" eaLnBrk="0" fontAlgn="base" hangingPunct="0">
              <a:spcBef>
                <a:spcPct val="0"/>
              </a:spcBef>
              <a:spcAft>
                <a:spcPct val="0"/>
              </a:spcAft>
              <a:defRPr sz="3726">
                <a:solidFill>
                  <a:schemeClr val="tx1"/>
                </a:solidFill>
                <a:latin typeface="Arial" charset="0"/>
              </a:defRPr>
            </a:lvl4pPr>
            <a:lvl5pPr algn="ctr" rtl="0" eaLnBrk="0" fontAlgn="base" hangingPunct="0">
              <a:spcBef>
                <a:spcPct val="0"/>
              </a:spcBef>
              <a:spcAft>
                <a:spcPct val="0"/>
              </a:spcAft>
              <a:defRPr sz="3726">
                <a:solidFill>
                  <a:schemeClr val="tx1"/>
                </a:solidFill>
                <a:latin typeface="Arial" charset="0"/>
              </a:defRPr>
            </a:lvl5pPr>
            <a:lvl6pPr marL="383874" algn="ctr" rtl="0" fontAlgn="base">
              <a:spcBef>
                <a:spcPct val="0"/>
              </a:spcBef>
              <a:spcAft>
                <a:spcPct val="0"/>
              </a:spcAft>
              <a:defRPr sz="3726">
                <a:solidFill>
                  <a:schemeClr val="tx1"/>
                </a:solidFill>
                <a:latin typeface="Arial" charset="0"/>
              </a:defRPr>
            </a:lvl6pPr>
            <a:lvl7pPr marL="767750" algn="ctr" rtl="0" fontAlgn="base">
              <a:spcBef>
                <a:spcPct val="0"/>
              </a:spcBef>
              <a:spcAft>
                <a:spcPct val="0"/>
              </a:spcAft>
              <a:defRPr sz="3726">
                <a:solidFill>
                  <a:schemeClr val="tx1"/>
                </a:solidFill>
                <a:latin typeface="Arial" charset="0"/>
              </a:defRPr>
            </a:lvl7pPr>
            <a:lvl8pPr marL="1151624" algn="ctr" rtl="0" fontAlgn="base">
              <a:spcBef>
                <a:spcPct val="0"/>
              </a:spcBef>
              <a:spcAft>
                <a:spcPct val="0"/>
              </a:spcAft>
              <a:defRPr sz="3726">
                <a:solidFill>
                  <a:schemeClr val="tx1"/>
                </a:solidFill>
                <a:latin typeface="Arial" charset="0"/>
              </a:defRPr>
            </a:lvl8pPr>
            <a:lvl9pPr marL="1535500" algn="ctr" rtl="0" fontAlgn="base">
              <a:spcBef>
                <a:spcPct val="0"/>
              </a:spcBef>
              <a:spcAft>
                <a:spcPct val="0"/>
              </a:spcAft>
              <a:defRPr sz="3726">
                <a:solidFill>
                  <a:schemeClr val="tx1"/>
                </a:solidFill>
                <a:latin typeface="Arial" charset="0"/>
              </a:defRPr>
            </a:lvl9pPr>
          </a:lstStyle>
          <a:p>
            <a:pPr algn="l">
              <a:defRPr/>
            </a:pPr>
            <a:r>
              <a:rPr lang="en-US" sz="3200" b="1" dirty="0">
                <a:solidFill>
                  <a:schemeClr val="bg1"/>
                </a:solidFill>
                <a:latin typeface="Century Gothic" panose="020B0502020202020204" pitchFamily="34" charset="0"/>
                <a:ea typeface="Calibri" panose="020F0502020204030204" pitchFamily="34" charset="0"/>
                <a:cs typeface="Calibri" panose="020F0502020204030204" pitchFamily="34" charset="0"/>
              </a:rPr>
              <a:t>“Only when we are aligned to God in love do we have access to God’s resources and God’s power, through God’s Spirit, to fulfil God’s purpose for God’s glory.” </a:t>
            </a:r>
            <a:br>
              <a:rPr lang="en-US" sz="3200" b="1" dirty="0">
                <a:solidFill>
                  <a:schemeClr val="bg1"/>
                </a:solidFill>
                <a:latin typeface="Century Gothic" panose="020B0502020202020204" pitchFamily="34" charset="0"/>
                <a:ea typeface="Calibri" panose="020F0502020204030204" pitchFamily="34" charset="0"/>
                <a:cs typeface="Calibri" panose="020F0502020204030204" pitchFamily="34" charset="0"/>
              </a:rPr>
            </a:br>
            <a:br>
              <a:rPr lang="en-US" sz="3200" b="1" dirty="0">
                <a:solidFill>
                  <a:schemeClr val="bg1"/>
                </a:solidFill>
                <a:latin typeface="Century Gothic" panose="020B0502020202020204" pitchFamily="34" charset="0"/>
                <a:ea typeface="Calibri" panose="020F0502020204030204" pitchFamily="34" charset="0"/>
                <a:cs typeface="Calibri" panose="020F0502020204030204" pitchFamily="34" charset="0"/>
              </a:rPr>
            </a:br>
            <a:r>
              <a:rPr lang="en-US" sz="3200" b="1" dirty="0">
                <a:solidFill>
                  <a:schemeClr val="bg1"/>
                </a:solidFill>
                <a:latin typeface="Century Gothic" panose="020B0502020202020204" pitchFamily="34" charset="0"/>
                <a:ea typeface="Calibri" panose="020F0502020204030204" pitchFamily="34" charset="0"/>
                <a:cs typeface="Calibri" panose="020F0502020204030204" pitchFamily="34" charset="0"/>
              </a:rPr>
              <a:t>Edmund Chan, </a:t>
            </a:r>
            <a:r>
              <a:rPr lang="en-US" sz="3200" b="1" i="1" dirty="0">
                <a:solidFill>
                  <a:schemeClr val="bg1"/>
                </a:solidFill>
                <a:latin typeface="Century Gothic" panose="020B0502020202020204" pitchFamily="34" charset="0"/>
                <a:ea typeface="Calibri" panose="020F0502020204030204" pitchFamily="34" charset="0"/>
                <a:cs typeface="Calibri" panose="020F0502020204030204" pitchFamily="34" charset="0"/>
              </a:rPr>
              <a:t>A Certain Kind</a:t>
            </a:r>
            <a:r>
              <a:rPr lang="en-US" sz="3200" b="1" dirty="0">
                <a:solidFill>
                  <a:schemeClr val="bg1"/>
                </a:solidFill>
                <a:latin typeface="Century Gothic" panose="020B0502020202020204" pitchFamily="34" charset="0"/>
                <a:ea typeface="Calibri" panose="020F0502020204030204" pitchFamily="34" charset="0"/>
                <a:cs typeface="Calibri" panose="020F0502020204030204" pitchFamily="34" charset="0"/>
              </a:rPr>
              <a:t>, p. 115</a:t>
            </a:r>
            <a:endParaRPr lang="en-US" altLang="en-US" sz="3200" b="1" kern="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2711630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21306-3DA4-3E37-538D-787EB27B5A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48C19D1-35BD-600B-F8E3-1A418FA5063D}"/>
              </a:ext>
            </a:extLst>
          </p:cNvPr>
          <p:cNvPicPr>
            <a:picLocks noChangeAspect="1"/>
          </p:cNvPicPr>
          <p:nvPr/>
        </p:nvPicPr>
        <p:blipFill>
          <a:blip r:embed="rId3"/>
          <a:stretch>
            <a:fillRect/>
          </a:stretch>
        </p:blipFill>
        <p:spPr>
          <a:xfrm>
            <a:off x="0" y="0"/>
            <a:ext cx="12210135" cy="6858000"/>
          </a:xfrm>
          <a:prstGeom prst="rect">
            <a:avLst/>
          </a:prstGeom>
        </p:spPr>
      </p:pic>
      <p:sp>
        <p:nvSpPr>
          <p:cNvPr id="7" name="Rectangle 6">
            <a:extLst>
              <a:ext uri="{FF2B5EF4-FFF2-40B4-BE49-F238E27FC236}">
                <a16:creationId xmlns:a16="http://schemas.microsoft.com/office/drawing/2014/main" id="{729C72D2-0610-5789-72BD-03A4B91667CB}"/>
              </a:ext>
            </a:extLst>
          </p:cNvPr>
          <p:cNvSpPr/>
          <p:nvPr/>
        </p:nvSpPr>
        <p:spPr>
          <a:xfrm>
            <a:off x="0"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E003507-7A61-3078-16AE-4A5781AC3744}"/>
              </a:ext>
            </a:extLst>
          </p:cNvPr>
          <p:cNvSpPr/>
          <p:nvPr/>
        </p:nvSpPr>
        <p:spPr>
          <a:xfrm flipV="1">
            <a:off x="11812588"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5362B7-61F4-687E-7D95-35F6F9ECB9EE}"/>
              </a:ext>
            </a:extLst>
          </p:cNvPr>
          <p:cNvSpPr/>
          <p:nvPr/>
        </p:nvSpPr>
        <p:spPr>
          <a:xfrm>
            <a:off x="0" y="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647B73-640B-79CC-8327-9B44E3CCA41C}"/>
              </a:ext>
            </a:extLst>
          </p:cNvPr>
          <p:cNvSpPr/>
          <p:nvPr/>
        </p:nvSpPr>
        <p:spPr>
          <a:xfrm flipH="1">
            <a:off x="0" y="655320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5A1DAAD3-FC94-8901-247C-4803569A8E9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sp>
        <p:nvSpPr>
          <p:cNvPr id="12" name="TextBox 11">
            <a:extLst>
              <a:ext uri="{FF2B5EF4-FFF2-40B4-BE49-F238E27FC236}">
                <a16:creationId xmlns:a16="http://schemas.microsoft.com/office/drawing/2014/main" id="{175D5A98-6D7D-D115-1BEE-D5E31E71D06C}"/>
              </a:ext>
            </a:extLst>
          </p:cNvPr>
          <p:cNvSpPr txBox="1"/>
          <p:nvPr/>
        </p:nvSpPr>
        <p:spPr>
          <a:xfrm>
            <a:off x="893761" y="2007092"/>
            <a:ext cx="10401301" cy="3403108"/>
          </a:xfrm>
          <a:prstGeom prst="rect">
            <a:avLst/>
          </a:prstGeom>
        </p:spPr>
        <p:txBody>
          <a:bodyPr vert="horz" lIns="91440" tIns="45720" rIns="91440" bIns="45720" rtlCol="0">
            <a:normAutofit/>
          </a:bodyPr>
          <a:lstStyle/>
          <a:p>
            <a:pPr lvl="0" algn="ctr">
              <a:lnSpc>
                <a:spcPct val="90000"/>
              </a:lnSpc>
              <a:spcAft>
                <a:spcPts val="600"/>
              </a:spcAft>
              <a:defRPr/>
            </a:pPr>
            <a:r>
              <a:rPr kumimoji="0" lang="en-US" sz="3600" i="1" u="none" strike="noStrike" cap="none" spc="0" normalizeH="0" baseline="0" noProof="0" dirty="0">
                <a:ln>
                  <a:noFill/>
                </a:ln>
                <a:effectLst/>
                <a:uLnTx/>
                <a:uFillTx/>
                <a:latin typeface="Century Gothic" panose="020B0502020202020204" pitchFamily="34" charset="0"/>
                <a:sym typeface="Helvetica Light"/>
              </a:rPr>
              <a:t>Search me, O God, and know my heart! Try me and know my thoughts! 24 And see if there be any grievous way in me, </a:t>
            </a:r>
          </a:p>
          <a:p>
            <a:pPr lvl="0" algn="ctr">
              <a:lnSpc>
                <a:spcPct val="90000"/>
              </a:lnSpc>
              <a:spcAft>
                <a:spcPts val="600"/>
              </a:spcAft>
              <a:defRPr/>
            </a:pPr>
            <a:r>
              <a:rPr kumimoji="0" lang="en-US" sz="3600" i="1" u="none" strike="noStrike" cap="none" spc="0" normalizeH="0" baseline="0" noProof="0" dirty="0">
                <a:ln>
                  <a:noFill/>
                </a:ln>
                <a:effectLst/>
                <a:uLnTx/>
                <a:uFillTx/>
                <a:latin typeface="Century Gothic" panose="020B0502020202020204" pitchFamily="34" charset="0"/>
                <a:sym typeface="Helvetica Light"/>
              </a:rPr>
              <a:t>and lead me in the way everlasting! </a:t>
            </a:r>
          </a:p>
          <a:p>
            <a:pPr lvl="0" algn="ctr">
              <a:lnSpc>
                <a:spcPct val="90000"/>
              </a:lnSpc>
              <a:spcAft>
                <a:spcPts val="600"/>
              </a:spcAft>
              <a:defRPr/>
            </a:pPr>
            <a:endParaRPr lang="en-US" sz="2800" i="1" dirty="0">
              <a:latin typeface="Century Gothic" panose="020B0502020202020204" pitchFamily="34" charset="0"/>
              <a:sym typeface="Helvetica Light"/>
            </a:endParaRPr>
          </a:p>
          <a:p>
            <a:pPr lvl="0" algn="ctr">
              <a:lnSpc>
                <a:spcPct val="90000"/>
              </a:lnSpc>
              <a:spcAft>
                <a:spcPts val="600"/>
              </a:spcAft>
              <a:defRPr/>
            </a:pPr>
            <a:r>
              <a:rPr kumimoji="0" lang="en-US" sz="2800" i="1" u="none" strike="noStrike" cap="none" spc="0" normalizeH="0" baseline="0" noProof="0" dirty="0">
                <a:ln>
                  <a:noFill/>
                </a:ln>
                <a:effectLst/>
                <a:uLnTx/>
                <a:uFillTx/>
                <a:latin typeface="Century Gothic" panose="020B0502020202020204" pitchFamily="34" charset="0"/>
                <a:sym typeface="Helvetica Light"/>
              </a:rPr>
              <a:t>(Ps. 139:23-24 ESV)</a:t>
            </a:r>
          </a:p>
        </p:txBody>
      </p:sp>
    </p:spTree>
    <p:extLst>
      <p:ext uri="{BB962C8B-B14F-4D97-AF65-F5344CB8AC3E}">
        <p14:creationId xmlns:p14="http://schemas.microsoft.com/office/powerpoint/2010/main" val="113956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0EDAA-09DF-D221-FD48-9B56C6A5935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A49A0AF-C811-8978-0E89-D8B4209DCC78}"/>
              </a:ext>
            </a:extLst>
          </p:cNvPr>
          <p:cNvSpPr/>
          <p:nvPr/>
        </p:nvSpPr>
        <p:spPr>
          <a:xfrm>
            <a:off x="-4763"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C2AECAE1-F39D-87A0-2DC0-FFF02B9AC5E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2" name="Shape 212">
            <a:extLst>
              <a:ext uri="{FF2B5EF4-FFF2-40B4-BE49-F238E27FC236}">
                <a16:creationId xmlns:a16="http://schemas.microsoft.com/office/drawing/2014/main" id="{2B8CD9C8-C71D-D66A-A7BC-F1DBB0997A99}"/>
              </a:ext>
            </a:extLst>
          </p:cNvPr>
          <p:cNvSpPr/>
          <p:nvPr/>
        </p:nvSpPr>
        <p:spPr>
          <a:xfrm>
            <a:off x="3005931" y="2663547"/>
            <a:ext cx="6172200" cy="1530906"/>
          </a:xfrm>
          <a:prstGeom prst="rect">
            <a:avLst/>
          </a:prstGeom>
          <a:ln w="12700">
            <a:miter lim="400000"/>
          </a:ln>
          <a:effectLst/>
          <a:extLst>
            <a:ext uri="{C572A759-6A51-4108-AA02-DFA0A04FC94B}">
              <ma14:wrappingTextBoxFlag xmlns="" xmlns:ma14="http://schemas.microsoft.com/office/mac/drawingml/2011/main" val="1"/>
            </a:ext>
          </a:extLst>
        </p:spPr>
        <p:txBody>
          <a:bodyPr wrap="square" lIns="26530" tIns="26530" rIns="26530" bIns="26530" anchor="ctr">
            <a:spAutoFit/>
          </a:bodyPr>
          <a:lstStyle/>
          <a:p>
            <a:pPr marL="0" marR="0" lvl="0" indent="0" algn="l" defTabSz="296377" rtl="0" eaLnBrk="1" fontAlgn="auto" latinLnBrk="0" hangingPunct="0">
              <a:lnSpc>
                <a:spcPct val="100000"/>
              </a:lnSpc>
              <a:spcBef>
                <a:spcPts val="0"/>
              </a:spcBef>
              <a:spcAft>
                <a:spcPts val="0"/>
              </a:spcAft>
              <a:buClrTx/>
              <a:buSzTx/>
              <a:buFontTx/>
              <a:buNone/>
              <a:tabLst/>
              <a:defRPr sz="7200" b="1">
                <a:latin typeface="Arial"/>
                <a:ea typeface="Arial"/>
                <a:cs typeface="Arial"/>
                <a:sym typeface="Arial"/>
              </a:defRPr>
            </a:pPr>
            <a:r>
              <a:rPr kumimoji="0" lang="en-US" sz="3200" b="1" i="0" u="none" strike="noStrike" kern="0" cap="none" spc="0" normalizeH="0" baseline="0" noProof="0" dirty="0">
                <a:ln>
                  <a:noFill/>
                </a:ln>
                <a:solidFill>
                  <a:schemeClr val="bg1"/>
                </a:solidFill>
                <a:uLnTx/>
                <a:uFillTx/>
                <a:latin typeface="Century Gothic" panose="020B0502020202020204" pitchFamily="34" charset="0"/>
                <a:ea typeface="Arial"/>
                <a:cs typeface="Arial"/>
                <a:sym typeface="Arial"/>
              </a:rPr>
              <a:t>II. The Great Commandment </a:t>
            </a:r>
          </a:p>
          <a:p>
            <a:pPr marL="0" marR="0" lvl="0" indent="0" algn="l" defTabSz="296377" rtl="0" eaLnBrk="1" fontAlgn="auto" latinLnBrk="0" hangingPunct="0">
              <a:lnSpc>
                <a:spcPct val="100000"/>
              </a:lnSpc>
              <a:spcBef>
                <a:spcPts val="0"/>
              </a:spcBef>
              <a:spcAft>
                <a:spcPts val="0"/>
              </a:spcAft>
              <a:buClrTx/>
              <a:buSzTx/>
              <a:buFontTx/>
              <a:buNone/>
              <a:tabLst/>
              <a:defRPr sz="7200" b="1">
                <a:latin typeface="Arial"/>
                <a:ea typeface="Arial"/>
                <a:cs typeface="Arial"/>
                <a:sym typeface="Arial"/>
              </a:defRPr>
            </a:pPr>
            <a:endParaRPr kumimoji="0" lang="en-US" sz="3200" b="1" i="0" u="none" strike="noStrike" kern="0" cap="none" spc="0" normalizeH="0" baseline="0" noProof="0" dirty="0">
              <a:ln>
                <a:noFill/>
              </a:ln>
              <a:solidFill>
                <a:schemeClr val="bg1"/>
              </a:solidFill>
              <a:uLnTx/>
              <a:uFillTx/>
              <a:latin typeface="Century Gothic" panose="020B0502020202020204" pitchFamily="34" charset="0"/>
              <a:ea typeface="Arial"/>
              <a:cs typeface="Arial"/>
              <a:sym typeface="Arial"/>
            </a:endParaRPr>
          </a:p>
          <a:p>
            <a:pPr marL="0" marR="0" lvl="0" indent="0" algn="l" defTabSz="296377" rtl="0" eaLnBrk="1" fontAlgn="auto" latinLnBrk="0" hangingPunct="0">
              <a:lnSpc>
                <a:spcPct val="100000"/>
              </a:lnSpc>
              <a:spcBef>
                <a:spcPts val="0"/>
              </a:spcBef>
              <a:spcAft>
                <a:spcPts val="0"/>
              </a:spcAft>
              <a:buClrTx/>
              <a:buSzTx/>
              <a:buFontTx/>
              <a:buNone/>
              <a:tabLst/>
              <a:defRPr sz="7200" b="1">
                <a:latin typeface="Arial"/>
                <a:ea typeface="Arial"/>
                <a:cs typeface="Arial"/>
                <a:sym typeface="Arial"/>
              </a:defRPr>
            </a:pPr>
            <a:r>
              <a:rPr kumimoji="0" lang="en-US" sz="3200" u="none" strike="noStrike" kern="0" cap="none" spc="0" normalizeH="0" baseline="0" noProof="0" dirty="0">
                <a:ln>
                  <a:noFill/>
                </a:ln>
                <a:solidFill>
                  <a:schemeClr val="bg1"/>
                </a:solidFill>
                <a:uLnTx/>
                <a:uFillTx/>
                <a:latin typeface="Century Gothic" panose="020B0502020202020204" pitchFamily="34" charset="0"/>
                <a:ea typeface="Arial"/>
                <a:cs typeface="Arial"/>
                <a:sym typeface="Arial"/>
              </a:rPr>
              <a:t>(Vertical and Horizontal Focus)</a:t>
            </a:r>
          </a:p>
        </p:txBody>
      </p:sp>
    </p:spTree>
    <p:extLst>
      <p:ext uri="{BB962C8B-B14F-4D97-AF65-F5344CB8AC3E}">
        <p14:creationId xmlns:p14="http://schemas.microsoft.com/office/powerpoint/2010/main" val="1016495109"/>
      </p:ext>
    </p:extLst>
  </p:cSld>
  <p:clrMapOvr>
    <a:masterClrMapping/>
  </p:clrMapOvr>
  <p:transition spd="slow">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375788-98B5-9AEE-CA12-E6DA978671FE}"/>
              </a:ext>
            </a:extLst>
          </p:cNvPr>
          <p:cNvPicPr>
            <a:picLocks noChangeAspect="1"/>
          </p:cNvPicPr>
          <p:nvPr/>
        </p:nvPicPr>
        <p:blipFill>
          <a:blip r:embed="rId3"/>
          <a:stretch>
            <a:fillRect/>
          </a:stretch>
        </p:blipFill>
        <p:spPr>
          <a:xfrm>
            <a:off x="0" y="0"/>
            <a:ext cx="12210135" cy="6858000"/>
          </a:xfrm>
          <a:prstGeom prst="rect">
            <a:avLst/>
          </a:prstGeom>
        </p:spPr>
      </p:pic>
      <p:sp>
        <p:nvSpPr>
          <p:cNvPr id="7" name="Rectangle 6">
            <a:extLst>
              <a:ext uri="{FF2B5EF4-FFF2-40B4-BE49-F238E27FC236}">
                <a16:creationId xmlns:a16="http://schemas.microsoft.com/office/drawing/2014/main" id="{633CB74A-7538-877A-065F-DCC545D8FCEC}"/>
              </a:ext>
            </a:extLst>
          </p:cNvPr>
          <p:cNvSpPr/>
          <p:nvPr/>
        </p:nvSpPr>
        <p:spPr>
          <a:xfrm>
            <a:off x="0"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BC0B763-61DB-890E-43CF-C161BA4F599F}"/>
              </a:ext>
            </a:extLst>
          </p:cNvPr>
          <p:cNvSpPr/>
          <p:nvPr/>
        </p:nvSpPr>
        <p:spPr>
          <a:xfrm flipV="1">
            <a:off x="11812588"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2E2058B-BFB6-2F41-F51B-E25BDE8DC67E}"/>
              </a:ext>
            </a:extLst>
          </p:cNvPr>
          <p:cNvSpPr/>
          <p:nvPr/>
        </p:nvSpPr>
        <p:spPr>
          <a:xfrm>
            <a:off x="0" y="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26E0F2-551E-336B-0CEA-D2C1130F2CE8}"/>
              </a:ext>
            </a:extLst>
          </p:cNvPr>
          <p:cNvSpPr/>
          <p:nvPr/>
        </p:nvSpPr>
        <p:spPr>
          <a:xfrm flipH="1">
            <a:off x="0" y="655320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E06D4C42-5EF2-6C53-13DB-687E13B5838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sp>
        <p:nvSpPr>
          <p:cNvPr id="6" name="Rectangle 5">
            <a:extLst>
              <a:ext uri="{FF2B5EF4-FFF2-40B4-BE49-F238E27FC236}">
                <a16:creationId xmlns:a16="http://schemas.microsoft.com/office/drawing/2014/main" id="{ACDFD35B-AD8E-E741-8096-E884F349CF42}"/>
              </a:ext>
            </a:extLst>
          </p:cNvPr>
          <p:cNvSpPr/>
          <p:nvPr/>
        </p:nvSpPr>
        <p:spPr>
          <a:xfrm>
            <a:off x="1713388" y="792279"/>
            <a:ext cx="8762047" cy="584647"/>
          </a:xfrm>
          <a:prstGeom prst="rect">
            <a:avLst/>
          </a:prstGeom>
        </p:spPr>
        <p:txBody>
          <a:bodyPr wrap="square">
            <a:spAutoFit/>
          </a:bodyPr>
          <a:lstStyle/>
          <a:p>
            <a:pPr marL="0" marR="0" lvl="0" indent="0" algn="ctr" defTabSz="910259" rtl="0" eaLnBrk="1" fontAlgn="auto" latinLnBrk="0" hangingPunct="0">
              <a:lnSpc>
                <a:spcPct val="100000"/>
              </a:lnSpc>
              <a:spcBef>
                <a:spcPts val="0"/>
              </a:spcBef>
              <a:spcAft>
                <a:spcPts val="0"/>
              </a:spcAft>
              <a:buClrTx/>
              <a:buSzTx/>
              <a:buFontTx/>
              <a:buNone/>
              <a:tabLst/>
              <a:defRPr sz="4800" b="1">
                <a:latin typeface="Helvetica"/>
                <a:ea typeface="Helvetica"/>
                <a:cs typeface="Helvetica"/>
                <a:sym typeface="Helvetica"/>
              </a:defRPr>
            </a:pPr>
            <a:r>
              <a:rPr kumimoji="0" lang="en-US" sz="3199" i="0" u="none" strike="noStrike" kern="0" cap="none" spc="0" normalizeH="0" baseline="0" noProof="0" dirty="0">
                <a:ln>
                  <a:noFill/>
                </a:ln>
                <a:uLnTx/>
                <a:uFillTx/>
                <a:latin typeface="Century Gothic" panose="020B0502020202020204" pitchFamily="34" charset="0"/>
                <a:sym typeface="Helvetica"/>
              </a:rPr>
              <a:t>The Great Commandment</a:t>
            </a:r>
            <a:endParaRPr kumimoji="0" lang="en-US" sz="2799" i="0" u="none" strike="noStrike" kern="1200" cap="none" spc="0" normalizeH="0" baseline="0" noProof="0" dirty="0">
              <a:ln>
                <a:noFill/>
              </a:ln>
              <a:uLnTx/>
              <a:uFillTx/>
              <a:latin typeface="Century Gothic" panose="020B0502020202020204" pitchFamily="34" charset="0"/>
              <a:sym typeface="Helvetica"/>
            </a:endParaRPr>
          </a:p>
        </p:txBody>
      </p:sp>
      <p:sp>
        <p:nvSpPr>
          <p:cNvPr id="8" name="Rectangle 2">
            <a:extLst>
              <a:ext uri="{FF2B5EF4-FFF2-40B4-BE49-F238E27FC236}">
                <a16:creationId xmlns:a16="http://schemas.microsoft.com/office/drawing/2014/main" id="{D2359103-8536-43EF-8A55-0D5092B4ACBA}"/>
              </a:ext>
            </a:extLst>
          </p:cNvPr>
          <p:cNvSpPr txBox="1">
            <a:spLocks noChangeArrowheads="1"/>
          </p:cNvSpPr>
          <p:nvPr/>
        </p:nvSpPr>
        <p:spPr bwMode="auto">
          <a:xfrm>
            <a:off x="979426" y="1870192"/>
            <a:ext cx="10251281" cy="31118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9195" tIns="54598" rIns="109195" bIns="54598" numCol="1" anchor="ctr" anchorCtr="0" compatLnSpc="1">
            <a:prstTxWarp prst="textNoShape">
              <a:avLst/>
            </a:prstTxWarp>
          </a:bodyPr>
          <a:lstStyle>
            <a:lvl1pPr algn="ctr" rtl="0" eaLnBrk="0" fontAlgn="base" hangingPunct="0">
              <a:spcBef>
                <a:spcPct val="0"/>
              </a:spcBef>
              <a:spcAft>
                <a:spcPct val="0"/>
              </a:spcAft>
              <a:defRPr sz="3726">
                <a:solidFill>
                  <a:schemeClr val="tx1"/>
                </a:solidFill>
                <a:latin typeface="+mj-lt"/>
                <a:ea typeface="+mj-ea"/>
                <a:cs typeface="+mj-cs"/>
              </a:defRPr>
            </a:lvl1pPr>
            <a:lvl2pPr algn="ctr" rtl="0" eaLnBrk="0" fontAlgn="base" hangingPunct="0">
              <a:spcBef>
                <a:spcPct val="0"/>
              </a:spcBef>
              <a:spcAft>
                <a:spcPct val="0"/>
              </a:spcAft>
              <a:defRPr sz="3726">
                <a:solidFill>
                  <a:schemeClr val="tx1"/>
                </a:solidFill>
                <a:latin typeface="Arial" charset="0"/>
              </a:defRPr>
            </a:lvl2pPr>
            <a:lvl3pPr algn="ctr" rtl="0" eaLnBrk="0" fontAlgn="base" hangingPunct="0">
              <a:spcBef>
                <a:spcPct val="0"/>
              </a:spcBef>
              <a:spcAft>
                <a:spcPct val="0"/>
              </a:spcAft>
              <a:defRPr sz="3726">
                <a:solidFill>
                  <a:schemeClr val="tx1"/>
                </a:solidFill>
                <a:latin typeface="Arial" charset="0"/>
              </a:defRPr>
            </a:lvl3pPr>
            <a:lvl4pPr algn="ctr" rtl="0" eaLnBrk="0" fontAlgn="base" hangingPunct="0">
              <a:spcBef>
                <a:spcPct val="0"/>
              </a:spcBef>
              <a:spcAft>
                <a:spcPct val="0"/>
              </a:spcAft>
              <a:defRPr sz="3726">
                <a:solidFill>
                  <a:schemeClr val="tx1"/>
                </a:solidFill>
                <a:latin typeface="Arial" charset="0"/>
              </a:defRPr>
            </a:lvl4pPr>
            <a:lvl5pPr algn="ctr" rtl="0" eaLnBrk="0" fontAlgn="base" hangingPunct="0">
              <a:spcBef>
                <a:spcPct val="0"/>
              </a:spcBef>
              <a:spcAft>
                <a:spcPct val="0"/>
              </a:spcAft>
              <a:defRPr sz="3726">
                <a:solidFill>
                  <a:schemeClr val="tx1"/>
                </a:solidFill>
                <a:latin typeface="Arial" charset="0"/>
              </a:defRPr>
            </a:lvl5pPr>
            <a:lvl6pPr marL="383874" algn="ctr" rtl="0" fontAlgn="base">
              <a:spcBef>
                <a:spcPct val="0"/>
              </a:spcBef>
              <a:spcAft>
                <a:spcPct val="0"/>
              </a:spcAft>
              <a:defRPr sz="3726">
                <a:solidFill>
                  <a:schemeClr val="tx1"/>
                </a:solidFill>
                <a:latin typeface="Arial" charset="0"/>
              </a:defRPr>
            </a:lvl6pPr>
            <a:lvl7pPr marL="767750" algn="ctr" rtl="0" fontAlgn="base">
              <a:spcBef>
                <a:spcPct val="0"/>
              </a:spcBef>
              <a:spcAft>
                <a:spcPct val="0"/>
              </a:spcAft>
              <a:defRPr sz="3726">
                <a:solidFill>
                  <a:schemeClr val="tx1"/>
                </a:solidFill>
                <a:latin typeface="Arial" charset="0"/>
              </a:defRPr>
            </a:lvl7pPr>
            <a:lvl8pPr marL="1151624" algn="ctr" rtl="0" fontAlgn="base">
              <a:spcBef>
                <a:spcPct val="0"/>
              </a:spcBef>
              <a:spcAft>
                <a:spcPct val="0"/>
              </a:spcAft>
              <a:defRPr sz="3726">
                <a:solidFill>
                  <a:schemeClr val="tx1"/>
                </a:solidFill>
                <a:latin typeface="Arial" charset="0"/>
              </a:defRPr>
            </a:lvl8pPr>
            <a:lvl9pPr marL="1535500" algn="ctr" rtl="0" fontAlgn="base">
              <a:spcBef>
                <a:spcPct val="0"/>
              </a:spcBef>
              <a:spcAft>
                <a:spcPct val="0"/>
              </a:spcAft>
              <a:defRPr sz="3726">
                <a:solidFill>
                  <a:schemeClr val="tx1"/>
                </a:solidFill>
                <a:latin typeface="Arial" charset="0"/>
              </a:defRPr>
            </a:lvl9pPr>
          </a:lstStyle>
          <a:p>
            <a:pPr algn="l">
              <a:defRPr/>
            </a:pPr>
            <a:r>
              <a:rPr lang="en-US" altLang="en-US" sz="3200" b="1" i="1" kern="0" dirty="0">
                <a:latin typeface="Century Gothic" panose="020B0502020202020204" pitchFamily="34" charset="0"/>
              </a:rPr>
              <a:t>37 And he said to him, “You shall love the Lord your God with all your heart and with all your soul and with all your mind. 38 This is the great and first commandment. 39 And a second is like it: You shall love your neighbor as yourself. 40 On these two commandments depend all the Law and the Prophets.” (</a:t>
            </a:r>
            <a:r>
              <a:rPr lang="en-US" altLang="en-US" sz="3200" b="1" kern="0" dirty="0">
                <a:latin typeface="Century Gothic" panose="020B0502020202020204" pitchFamily="34" charset="0"/>
              </a:rPr>
              <a:t>Matt. 22:37-40 ESV)</a:t>
            </a:r>
          </a:p>
        </p:txBody>
      </p:sp>
    </p:spTree>
    <p:extLst>
      <p:ext uri="{BB962C8B-B14F-4D97-AF65-F5344CB8AC3E}">
        <p14:creationId xmlns:p14="http://schemas.microsoft.com/office/powerpoint/2010/main" val="74296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0BE064-AE4D-D6BF-D71B-2D15F999CB19}"/>
              </a:ext>
            </a:extLst>
          </p:cNvPr>
          <p:cNvSpPr/>
          <p:nvPr/>
        </p:nvSpPr>
        <p:spPr>
          <a:xfrm>
            <a:off x="0"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CCD237FB-493C-ED7C-EA17-0899A23D4A8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155650" name="Rectangle 2"/>
          <p:cNvSpPr>
            <a:spLocks noGrp="1" noChangeArrowheads="1"/>
          </p:cNvSpPr>
          <p:nvPr>
            <p:ph type="ctrTitle"/>
          </p:nvPr>
        </p:nvSpPr>
        <p:spPr>
          <a:xfrm>
            <a:off x="341207" y="609718"/>
            <a:ext cx="11581606" cy="2133600"/>
          </a:xfrm>
        </p:spPr>
        <p:txBody>
          <a:bodyPr/>
          <a:lstStyle/>
          <a:p>
            <a:pPr algn="l">
              <a:spcBef>
                <a:spcPts val="0"/>
              </a:spcBef>
              <a:spcAft>
                <a:spcPts val="0"/>
              </a:spcAft>
            </a:pPr>
            <a:r>
              <a:rPr lang="en-US" sz="2800" i="1"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“The Great Commandment makes sense only to those who completely believe in the divine paradox; that whoever tries to save his life will lose it, but whoever loses it for God’s sake will find it (Matt. 10:39).” </a:t>
            </a:r>
            <a:endParaRPr lang="en-US" sz="2800" i="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5E7B86F-2B8F-5AAA-9179-DC6EF63D9DAE}"/>
              </a:ext>
            </a:extLst>
          </p:cNvPr>
          <p:cNvSpPr txBox="1"/>
          <p:nvPr/>
        </p:nvSpPr>
        <p:spPr>
          <a:xfrm>
            <a:off x="341207" y="3107125"/>
            <a:ext cx="1143000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”Loving God redefines everything. </a:t>
            </a:r>
            <a:r>
              <a:rPr kumimoji="0" lang="en-US" sz="2800" b="0" i="1" u="none" strike="noStrike" kern="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It defines for us the kind</a:t>
            </a:r>
            <a:r>
              <a:rPr kumimoji="0" lang="en-US" sz="2800" b="0" i="0" u="none" strike="noStrike" kern="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 of persons we are to be, the </a:t>
            </a:r>
            <a:r>
              <a:rPr kumimoji="0" lang="en-US" sz="2800" b="0" i="1" u="none" strike="noStrike" kern="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promises on which we are to</a:t>
            </a:r>
            <a:r>
              <a:rPr kumimoji="0" lang="en-US" sz="2800" b="0" i="0" u="none" strike="noStrike" kern="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 live, and the </a:t>
            </a:r>
            <a:r>
              <a:rPr kumimoji="0" lang="en-US" sz="2800" b="0" i="1" u="none" strike="noStrike" kern="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purposes to which we are to commit our lives.”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Edmund Chan, </a:t>
            </a:r>
            <a:r>
              <a:rPr kumimoji="0" lang="en-US" sz="2800" b="0" i="1"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A Certain Kind</a:t>
            </a:r>
            <a:r>
              <a:rPr kumimoji="0" lang="en-US"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 p. 100</a:t>
            </a:r>
            <a:br>
              <a:rPr kumimoji="0" lang="en-US" sz="2800" b="0" i="0" u="none" strike="noStrike" kern="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en-US" sz="2800" b="0" i="0" u="none" strike="noStrike" kern="1200" cap="none" spc="0" normalizeH="0" baseline="0" noProof="0" dirty="0">
              <a:ln>
                <a:noFill/>
              </a:ln>
              <a:solidFill>
                <a:srgbClr val="000000"/>
              </a:solidFill>
              <a:effectLst/>
              <a:uLnTx/>
              <a:uFillTx/>
              <a:latin typeface="Arial"/>
            </a:endParaRPr>
          </a:p>
        </p:txBody>
      </p:sp>
    </p:spTree>
    <p:extLst>
      <p:ext uri="{BB962C8B-B14F-4D97-AF65-F5344CB8AC3E}">
        <p14:creationId xmlns:p14="http://schemas.microsoft.com/office/powerpoint/2010/main" val="16637788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8CC792-C69E-4784-CD36-F1B424199E63}"/>
              </a:ext>
            </a:extLst>
          </p:cNvPr>
          <p:cNvSpPr/>
          <p:nvPr/>
        </p:nvSpPr>
        <p:spPr>
          <a:xfrm>
            <a:off x="0"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72A5956D-833C-0638-84B9-AEBA77C56F9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155650" name="Rectangle 2"/>
          <p:cNvSpPr>
            <a:spLocks noGrp="1" noChangeArrowheads="1"/>
          </p:cNvSpPr>
          <p:nvPr>
            <p:ph type="ctrTitle"/>
          </p:nvPr>
        </p:nvSpPr>
        <p:spPr>
          <a:xfrm>
            <a:off x="493712" y="2971800"/>
            <a:ext cx="11201400" cy="1470025"/>
          </a:xfrm>
        </p:spPr>
        <p:txBody>
          <a:bodyPr/>
          <a:lstStyle/>
          <a:p>
            <a:pPr algn="l">
              <a:defRPr/>
            </a:pPr>
            <a:r>
              <a:rPr lang="en-US" altLang="en-US" sz="3200" b="1" dirty="0">
                <a:solidFill>
                  <a:schemeClr val="bg1"/>
                </a:solidFill>
                <a:latin typeface="Century Gothic" panose="020B0502020202020204" pitchFamily="34" charset="0"/>
              </a:rPr>
              <a:t>“All our work for God counts for nothing if we do not love Him. Everything must begin with loving God; and one cannot love God without loving others. Loving others ultimately expresses itself in our desire to see them believe in Christ and grow in Christlikeness towards maturity Thus a disciplemaking Church fulfils </a:t>
            </a:r>
            <a:r>
              <a:rPr lang="en-US" altLang="en-US" sz="3200" b="1" i="1" dirty="0">
                <a:solidFill>
                  <a:schemeClr val="bg1"/>
                </a:solidFill>
                <a:latin typeface="Century Gothic" panose="020B0502020202020204" pitchFamily="34" charset="0"/>
              </a:rPr>
              <a:t>the Great Commandment </a:t>
            </a:r>
            <a:r>
              <a:rPr lang="en-US" altLang="en-US" sz="3200" b="1" dirty="0">
                <a:solidFill>
                  <a:schemeClr val="bg1"/>
                </a:solidFill>
                <a:latin typeface="Century Gothic" panose="020B0502020202020204" pitchFamily="34" charset="0"/>
              </a:rPr>
              <a:t>by being true to the </a:t>
            </a:r>
            <a:r>
              <a:rPr lang="en-US" altLang="en-US" sz="3200" b="1" i="1" dirty="0">
                <a:solidFill>
                  <a:schemeClr val="bg1"/>
                </a:solidFill>
                <a:latin typeface="Century Gothic" panose="020B0502020202020204" pitchFamily="34" charset="0"/>
              </a:rPr>
              <a:t>Great Commission. </a:t>
            </a:r>
            <a:r>
              <a:rPr lang="en-US" altLang="en-US" sz="3200" b="1" dirty="0">
                <a:solidFill>
                  <a:schemeClr val="bg1"/>
                </a:solidFill>
                <a:latin typeface="Century Gothic" panose="020B0502020202020204" pitchFamily="34" charset="0"/>
              </a:rPr>
              <a:t>True discipleship teaches us to love.”</a:t>
            </a:r>
            <a:br>
              <a:rPr lang="en-US" altLang="en-US" sz="2800" dirty="0">
                <a:solidFill>
                  <a:schemeClr val="bg1"/>
                </a:solidFill>
                <a:latin typeface="Century Gothic" panose="020B0502020202020204" pitchFamily="34" charset="0"/>
              </a:rPr>
            </a:br>
            <a:br>
              <a:rPr lang="en-US" altLang="en-US" sz="2800" dirty="0">
                <a:solidFill>
                  <a:schemeClr val="bg1"/>
                </a:solidFill>
                <a:latin typeface="Century Gothic" panose="020B0502020202020204" pitchFamily="34" charset="0"/>
              </a:rPr>
            </a:br>
            <a:br>
              <a:rPr lang="en-US" altLang="en-US" sz="2000" dirty="0">
                <a:solidFill>
                  <a:schemeClr val="bg1"/>
                </a:solidFill>
                <a:latin typeface="Century Gothic" panose="020B0502020202020204" pitchFamily="34" charset="0"/>
              </a:rPr>
            </a:br>
            <a:r>
              <a:rPr lang="en-US" altLang="en-US" sz="2000" dirty="0">
                <a:solidFill>
                  <a:schemeClr val="bg1"/>
                </a:solidFill>
                <a:latin typeface="Century Gothic" panose="020B0502020202020204" pitchFamily="34" charset="0"/>
              </a:rPr>
              <a:t>Edmund Chan, A Certain Kind, p. 88.</a:t>
            </a:r>
            <a:br>
              <a:rPr lang="en-US" altLang="en-US" sz="2000" dirty="0">
                <a:solidFill>
                  <a:schemeClr val="bg1"/>
                </a:solidFill>
                <a:latin typeface="Century Gothic" panose="020B0502020202020204" pitchFamily="34" charset="0"/>
              </a:rPr>
            </a:br>
            <a:endParaRPr lang="en-US" altLang="en-US" sz="2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49293653"/>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89DDCB-60AE-EA96-F441-9149BC1D5397}"/>
              </a:ext>
            </a:extLst>
          </p:cNvPr>
          <p:cNvSpPr/>
          <p:nvPr/>
        </p:nvSpPr>
        <p:spPr>
          <a:xfrm>
            <a:off x="0"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C207AAC7-2B20-0FBA-D0DD-CD00082F83F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155650" name="Rectangle 2"/>
          <p:cNvSpPr>
            <a:spLocks noGrp="1" noChangeArrowheads="1"/>
          </p:cNvSpPr>
          <p:nvPr>
            <p:ph type="ctrTitle"/>
          </p:nvPr>
        </p:nvSpPr>
        <p:spPr>
          <a:xfrm>
            <a:off x="762166" y="2552699"/>
            <a:ext cx="10782300" cy="1752600"/>
          </a:xfrm>
          <a:effectLst/>
        </p:spPr>
        <p:txBody>
          <a:bodyPr/>
          <a:lstStyle/>
          <a:p>
            <a:pPr algn="l">
              <a:spcBef>
                <a:spcPts val="0"/>
              </a:spcBef>
              <a:spcAft>
                <a:spcPts val="0"/>
              </a:spcAft>
            </a:pPr>
            <a:r>
              <a:rPr lang="en-US" sz="2800" dirty="0">
                <a:solidFill>
                  <a:schemeClr val="bg1"/>
                </a:solidFill>
                <a:latin typeface="Century Gothic" panose="020B0502020202020204" pitchFamily="34" charset="0"/>
                <a:ea typeface="Calibri" panose="020F0502020204030204" pitchFamily="34" charset="0"/>
                <a:cs typeface="Calibri" panose="020F0502020204030204" pitchFamily="34" charset="0"/>
              </a:rPr>
              <a:t>	1. 	The first part of our commitment to discipleship 			may 	come about when we desire more and more 		to be like 	Christ.</a:t>
            </a:r>
            <a:endParaRPr lang="en-US" sz="3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3FD044FD-70BA-E1F2-D7A3-24D227CF8E55}"/>
              </a:ext>
            </a:extLst>
          </p:cNvPr>
          <p:cNvSpPr txBox="1"/>
          <p:nvPr/>
        </p:nvSpPr>
        <p:spPr>
          <a:xfrm>
            <a:off x="1683026" y="876299"/>
            <a:ext cx="8991600" cy="1569660"/>
          </a:xfrm>
          <a:prstGeom prst="rect">
            <a:avLst/>
          </a:prstGeom>
          <a:noFill/>
          <a:effectLst/>
        </p:spPr>
        <p:txBody>
          <a:bodyPr wrap="square" rtlCol="0">
            <a:spAutoFit/>
          </a:bodyPr>
          <a:lstStyle/>
          <a:p>
            <a:pPr marL="857250" marR="0" lvl="0" indent="-857250" algn="l" defTabSz="914400" rtl="0" eaLnBrk="1" fontAlgn="auto" latinLnBrk="0" hangingPunct="1">
              <a:lnSpc>
                <a:spcPct val="100000"/>
              </a:lnSpc>
              <a:spcBef>
                <a:spcPts val="0"/>
              </a:spcBef>
              <a:spcAft>
                <a:spcPts val="0"/>
              </a:spcAft>
              <a:buClrTx/>
              <a:buSzTx/>
              <a:buFontTx/>
              <a:buAutoNum type="romanUcPeriod" startAt="3"/>
              <a:tabLst/>
              <a:defRPr/>
            </a:pPr>
            <a:r>
              <a:rPr kumimoji="0" lang="en-US" sz="3200" i="0" u="none" strike="noStrike" kern="1200" cap="none" spc="0" normalizeH="0" baseline="0" noProof="0" dirty="0">
                <a:ln>
                  <a:noFill/>
                </a:ln>
                <a:solidFill>
                  <a:schemeClr val="bg1"/>
                </a:solidFill>
                <a:uLnTx/>
                <a:uFillTx/>
                <a:latin typeface="Century Gothic" panose="020B0502020202020204" pitchFamily="34" charset="0"/>
              </a:rPr>
              <a:t>Our Commitment To Discipleship</a:t>
            </a:r>
          </a:p>
          <a:p>
            <a:pPr marL="857250" marR="0" lvl="0" indent="-857250" algn="l" defTabSz="914400" rtl="0" eaLnBrk="1" fontAlgn="auto" latinLnBrk="0" hangingPunct="1">
              <a:lnSpc>
                <a:spcPct val="100000"/>
              </a:lnSpc>
              <a:spcBef>
                <a:spcPts val="0"/>
              </a:spcBef>
              <a:spcAft>
                <a:spcPts val="0"/>
              </a:spcAft>
              <a:buClrTx/>
              <a:buSzTx/>
              <a:buFontTx/>
              <a:buAutoNum type="romanUcPeriod" startAt="3"/>
              <a:tabLst/>
              <a:defRPr/>
            </a:pPr>
            <a:endParaRPr kumimoji="0" lang="en-US" sz="3200" i="0" u="none" strike="noStrike" kern="1200" cap="none" spc="0" normalizeH="0" baseline="0" noProof="0" dirty="0">
              <a:ln>
                <a:noFill/>
              </a:ln>
              <a:solidFill>
                <a:schemeClr val="bg1"/>
              </a:solidFill>
              <a:uLnTx/>
              <a:uFillTx/>
              <a:latin typeface="Century Gothic" panose="020B0502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i="0" u="none" strike="noStrike" kern="1200" cap="none" spc="0" normalizeH="0" baseline="0" noProof="0" dirty="0">
                <a:ln>
                  <a:noFill/>
                </a:ln>
                <a:solidFill>
                  <a:schemeClr val="bg1"/>
                </a:solidFill>
                <a:uLnTx/>
                <a:uFillTx/>
                <a:latin typeface="Century Gothic" panose="020B0502020202020204" pitchFamily="34" charset="0"/>
                <a:ea typeface="Calibri" panose="020F0502020204030204" pitchFamily="34" charset="0"/>
                <a:cs typeface="Calibri" panose="020F0502020204030204" pitchFamily="34" charset="0"/>
              </a:rPr>
              <a:t>Things To Remember about Discipleship</a:t>
            </a:r>
            <a:endParaRPr kumimoji="0" lang="en-US" sz="3200" i="0" u="none" strike="noStrike" kern="1200" cap="none" spc="0" normalizeH="0" baseline="0" noProof="0" dirty="0">
              <a:ln>
                <a:noFill/>
              </a:ln>
              <a:solidFill>
                <a:schemeClr val="bg1"/>
              </a:solidFill>
              <a:uLnTx/>
              <a:uFillTx/>
              <a:latin typeface="Century Gothic" panose="020B0502020202020204" pitchFamily="34" charset="0"/>
            </a:endParaRPr>
          </a:p>
        </p:txBody>
      </p:sp>
    </p:spTree>
    <p:extLst>
      <p:ext uri="{BB962C8B-B14F-4D97-AF65-F5344CB8AC3E}">
        <p14:creationId xmlns:p14="http://schemas.microsoft.com/office/powerpoint/2010/main" val="3243947881"/>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AD2067-01BE-BF32-BD39-D52B455FBFEE}"/>
              </a:ext>
            </a:extLst>
          </p:cNvPr>
          <p:cNvPicPr>
            <a:picLocks noChangeAspect="1"/>
          </p:cNvPicPr>
          <p:nvPr/>
        </p:nvPicPr>
        <p:blipFill>
          <a:blip r:embed="rId3"/>
          <a:stretch>
            <a:fillRect/>
          </a:stretch>
        </p:blipFill>
        <p:spPr>
          <a:xfrm>
            <a:off x="0" y="0"/>
            <a:ext cx="12210135" cy="6858000"/>
          </a:xfrm>
          <a:prstGeom prst="rect">
            <a:avLst/>
          </a:prstGeom>
        </p:spPr>
      </p:pic>
      <p:sp>
        <p:nvSpPr>
          <p:cNvPr id="8" name="Rectangle 7">
            <a:extLst>
              <a:ext uri="{FF2B5EF4-FFF2-40B4-BE49-F238E27FC236}">
                <a16:creationId xmlns:a16="http://schemas.microsoft.com/office/drawing/2014/main" id="{13F1869B-8A93-CA68-1BB6-21296E8DB338}"/>
              </a:ext>
            </a:extLst>
          </p:cNvPr>
          <p:cNvSpPr/>
          <p:nvPr/>
        </p:nvSpPr>
        <p:spPr>
          <a:xfrm>
            <a:off x="0"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5B2AFB-A6E3-86EE-1917-7C9DE2FD9A77}"/>
              </a:ext>
            </a:extLst>
          </p:cNvPr>
          <p:cNvSpPr/>
          <p:nvPr/>
        </p:nvSpPr>
        <p:spPr>
          <a:xfrm flipV="1">
            <a:off x="11812588"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C4F9BAD-1E05-A08B-30FB-EB3ED83DE8EF}"/>
              </a:ext>
            </a:extLst>
          </p:cNvPr>
          <p:cNvSpPr/>
          <p:nvPr/>
        </p:nvSpPr>
        <p:spPr>
          <a:xfrm>
            <a:off x="0" y="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EB92C3-FFE7-6919-3521-72F2E2F4FA14}"/>
              </a:ext>
            </a:extLst>
          </p:cNvPr>
          <p:cNvSpPr/>
          <p:nvPr/>
        </p:nvSpPr>
        <p:spPr>
          <a:xfrm flipH="1">
            <a:off x="0" y="655320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145C633-DD27-AF6E-63CC-BCF87DB169C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sp>
        <p:nvSpPr>
          <p:cNvPr id="6" name="Rectangle 5">
            <a:extLst>
              <a:ext uri="{FF2B5EF4-FFF2-40B4-BE49-F238E27FC236}">
                <a16:creationId xmlns:a16="http://schemas.microsoft.com/office/drawing/2014/main" id="{ACDFD35B-AD8E-E741-8096-E884F349CF42}"/>
              </a:ext>
            </a:extLst>
          </p:cNvPr>
          <p:cNvSpPr/>
          <p:nvPr/>
        </p:nvSpPr>
        <p:spPr>
          <a:xfrm>
            <a:off x="1724043" y="1066800"/>
            <a:ext cx="8762047" cy="584647"/>
          </a:xfrm>
          <a:prstGeom prst="rect">
            <a:avLst/>
          </a:prstGeom>
        </p:spPr>
        <p:txBody>
          <a:bodyPr wrap="square">
            <a:spAutoFit/>
          </a:bodyPr>
          <a:lstStyle/>
          <a:p>
            <a:pPr marL="0" marR="0" lvl="0" indent="0" algn="ctr" defTabSz="910259" rtl="0" eaLnBrk="1" fontAlgn="auto" latinLnBrk="0" hangingPunct="0">
              <a:lnSpc>
                <a:spcPct val="100000"/>
              </a:lnSpc>
              <a:spcBef>
                <a:spcPts val="0"/>
              </a:spcBef>
              <a:spcAft>
                <a:spcPts val="0"/>
              </a:spcAft>
              <a:buClrTx/>
              <a:buSzTx/>
              <a:buFontTx/>
              <a:buNone/>
              <a:tabLst/>
              <a:defRPr sz="4800" b="1">
                <a:latin typeface="Helvetica"/>
                <a:ea typeface="Helvetica"/>
                <a:cs typeface="Helvetica"/>
                <a:sym typeface="Helvetica"/>
              </a:defRPr>
            </a:pPr>
            <a:r>
              <a:rPr kumimoji="0" lang="en-US" sz="3200" i="0" u="none" strike="noStrike" kern="0" cap="none" spc="0" normalizeH="0" baseline="0" noProof="0" dirty="0">
                <a:ln>
                  <a:noFill/>
                </a:ln>
                <a:effectLst/>
                <a:uLnTx/>
                <a:uFillTx/>
                <a:latin typeface="Century Gothic" panose="020B0502020202020204" pitchFamily="34" charset="0"/>
                <a:sym typeface="Helvetica"/>
              </a:rPr>
              <a:t>The Cost of Discipleship</a:t>
            </a:r>
            <a:endParaRPr kumimoji="0" lang="en-US" sz="3200" i="0" u="none" strike="noStrike" kern="1200" cap="none" spc="0" normalizeH="0" baseline="0" noProof="0" dirty="0">
              <a:ln>
                <a:noFill/>
              </a:ln>
              <a:effectLst/>
              <a:uLnTx/>
              <a:uFillTx/>
              <a:latin typeface="Century Gothic" panose="020B0502020202020204" pitchFamily="34" charset="0"/>
              <a:sym typeface="Helvetica"/>
            </a:endParaRPr>
          </a:p>
        </p:txBody>
      </p:sp>
      <p:sp>
        <p:nvSpPr>
          <p:cNvPr id="7" name="Rectangle 6">
            <a:extLst>
              <a:ext uri="{FF2B5EF4-FFF2-40B4-BE49-F238E27FC236}">
                <a16:creationId xmlns:a16="http://schemas.microsoft.com/office/drawing/2014/main" id="{B4322B57-2793-A1F5-E552-64A09BEDEC59}"/>
              </a:ext>
            </a:extLst>
          </p:cNvPr>
          <p:cNvSpPr/>
          <p:nvPr/>
        </p:nvSpPr>
        <p:spPr>
          <a:xfrm>
            <a:off x="1228505" y="2362200"/>
            <a:ext cx="9753124" cy="2677656"/>
          </a:xfrm>
          <a:prstGeom prst="rect">
            <a:avLst/>
          </a:prstGeom>
        </p:spPr>
        <p:txBody>
          <a:bodyPr wrap="square">
            <a:spAutoFit/>
          </a:bodyPr>
          <a:lstStyle/>
          <a:p>
            <a:pPr marL="0" marR="0" lvl="0" indent="0" algn="l" defTabSz="910259" rtl="0" eaLnBrk="1" fontAlgn="auto" latinLnBrk="0" hangingPunct="0">
              <a:lnSpc>
                <a:spcPct val="100000"/>
              </a:lnSpc>
              <a:spcBef>
                <a:spcPts val="0"/>
              </a:spcBef>
              <a:spcAft>
                <a:spcPts val="0"/>
              </a:spcAft>
              <a:buClrTx/>
              <a:buSzTx/>
              <a:buFontTx/>
              <a:buNone/>
              <a:tabLst/>
              <a:defRPr sz="4800" b="1">
                <a:latin typeface="Helvetica"/>
                <a:ea typeface="Helvetica"/>
                <a:cs typeface="Helvetica"/>
                <a:sym typeface="Helvetica"/>
              </a:defRPr>
            </a:pPr>
            <a:r>
              <a:rPr kumimoji="0" lang="en-US" altLang="en-US" sz="2800" i="1" u="none" strike="noStrike" kern="1200" cap="none" spc="0" normalizeH="0" baseline="0" noProof="0" dirty="0">
                <a:ln>
                  <a:noFill/>
                </a:ln>
                <a:uLnTx/>
                <a:uFillTx/>
                <a:latin typeface="Century Gothic" panose="020B0502020202020204" pitchFamily="34" charset="0"/>
                <a:sym typeface="Helvetica"/>
              </a:rPr>
              <a:t>23 And he said to all, “If anyone would come after me, let him deny himself and take up his cross daily and follow me. 24 For whoever would save his life will lose it, but whoever loses his life for my sake will save it. 25 For what does it profit a man if he gains the whole world and loses or forfeits himself?” </a:t>
            </a:r>
            <a:r>
              <a:rPr kumimoji="0" lang="en-US" altLang="en-US" sz="2800" i="0" u="none" strike="noStrike" kern="1200" cap="none" spc="0" normalizeH="0" baseline="0" noProof="0" dirty="0">
                <a:ln>
                  <a:noFill/>
                </a:ln>
                <a:uLnTx/>
                <a:uFillTx/>
                <a:latin typeface="Century Gothic" panose="020B0502020202020204" pitchFamily="34" charset="0"/>
                <a:sym typeface="Helvetica"/>
              </a:rPr>
              <a:t>(Luke 9:23-25 ESV)</a:t>
            </a:r>
          </a:p>
        </p:txBody>
      </p:sp>
    </p:spTree>
    <p:extLst>
      <p:ext uri="{BB962C8B-B14F-4D97-AF65-F5344CB8AC3E}">
        <p14:creationId xmlns:p14="http://schemas.microsoft.com/office/powerpoint/2010/main" val="382445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2FEA1-87C7-9E9B-09BB-CCDF2345700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AC6CE61-40E3-CC69-FDF0-8F9EB8D5ABCA}"/>
              </a:ext>
            </a:extLst>
          </p:cNvPr>
          <p:cNvSpPr/>
          <p:nvPr/>
        </p:nvSpPr>
        <p:spPr>
          <a:xfrm>
            <a:off x="0"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9A6A09B2-A881-18AA-A391-6939D7F0E09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155650" name="Rectangle 2">
            <a:extLst>
              <a:ext uri="{FF2B5EF4-FFF2-40B4-BE49-F238E27FC236}">
                <a16:creationId xmlns:a16="http://schemas.microsoft.com/office/drawing/2014/main" id="{12C97516-5203-BE2D-0CD3-F22F76DAD645}"/>
              </a:ext>
            </a:extLst>
          </p:cNvPr>
          <p:cNvSpPr>
            <a:spLocks noGrp="1" noChangeArrowheads="1"/>
          </p:cNvSpPr>
          <p:nvPr>
            <p:ph type="ctrTitle"/>
          </p:nvPr>
        </p:nvSpPr>
        <p:spPr>
          <a:xfrm>
            <a:off x="1370012" y="3716677"/>
            <a:ext cx="9867106" cy="1752600"/>
          </a:xfrm>
        </p:spPr>
        <p:txBody>
          <a:bodyPr/>
          <a:lstStyle/>
          <a:p>
            <a:pPr algn="l">
              <a:spcBef>
                <a:spcPts val="0"/>
              </a:spcBef>
              <a:spcAft>
                <a:spcPts val="0"/>
              </a:spcAft>
            </a:pPr>
            <a:r>
              <a:rPr lang="en-US" sz="2800" dirty="0">
                <a:solidFill>
                  <a:schemeClr val="bg1"/>
                </a:solidFill>
                <a:latin typeface="Century Gothic" panose="020B0502020202020204" pitchFamily="34" charset="0"/>
                <a:ea typeface="Calibri" panose="020F0502020204030204" pitchFamily="34" charset="0"/>
                <a:cs typeface="Calibri" panose="020F0502020204030204" pitchFamily="34" charset="0"/>
              </a:rPr>
              <a:t>2.</a:t>
            </a:r>
            <a:r>
              <a:rPr lang="en-US" sz="2800" dirty="0">
                <a:solidFill>
                  <a:srgbClr val="FF0000"/>
                </a:solidFill>
                <a:latin typeface="Century Gothic" panose="020B0502020202020204" pitchFamily="34" charset="0"/>
                <a:ea typeface="Calibri" panose="020F0502020204030204" pitchFamily="34" charset="0"/>
                <a:cs typeface="Calibri" panose="020F0502020204030204" pitchFamily="34" charset="0"/>
              </a:rPr>
              <a:t>	</a:t>
            </a:r>
            <a:r>
              <a:rPr lang="en-US" sz="2800" dirty="0">
                <a:solidFill>
                  <a:schemeClr val="bg1"/>
                </a:solidFill>
                <a:latin typeface="Century Gothic" panose="020B0502020202020204" pitchFamily="34" charset="0"/>
                <a:ea typeface="Calibri" panose="020F0502020204030204" pitchFamily="34" charset="0"/>
                <a:cs typeface="Calibri" panose="020F0502020204030204" pitchFamily="34" charset="0"/>
              </a:rPr>
              <a:t>The second part of our commitment to 	discipleship may come about when we see the 	benefit of following Him and want to encourage 	others to follow Him also. (john 4:)</a:t>
            </a:r>
            <a:br>
              <a:rPr lang="en-US" sz="360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br>
            <a:endParaRPr lang="en-US" sz="3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EEB1345-CD16-1328-15A5-C2FB7DEF8261}"/>
              </a:ext>
            </a:extLst>
          </p:cNvPr>
          <p:cNvSpPr txBox="1"/>
          <p:nvPr/>
        </p:nvSpPr>
        <p:spPr>
          <a:xfrm>
            <a:off x="1370012" y="1388723"/>
            <a:ext cx="10636814" cy="1569660"/>
          </a:xfrm>
          <a:prstGeom prst="rect">
            <a:avLst/>
          </a:prstGeom>
          <a:noFill/>
        </p:spPr>
        <p:txBody>
          <a:bodyPr wrap="square" rtlCol="0">
            <a:spAutoFit/>
          </a:bodyPr>
          <a:lstStyle/>
          <a:p>
            <a:pPr marL="857250" marR="0" lvl="0" indent="-857250" algn="l" defTabSz="914400" rtl="0" eaLnBrk="1" fontAlgn="auto" latinLnBrk="0" hangingPunct="1">
              <a:lnSpc>
                <a:spcPct val="100000"/>
              </a:lnSpc>
              <a:spcBef>
                <a:spcPts val="0"/>
              </a:spcBef>
              <a:spcAft>
                <a:spcPts val="0"/>
              </a:spcAft>
              <a:buClrTx/>
              <a:buSzTx/>
              <a:buFontTx/>
              <a:buAutoNum type="romanUcPeriod" startAt="3"/>
              <a:tabLst/>
              <a:defRPr/>
            </a:pPr>
            <a:r>
              <a:rPr kumimoji="0" lang="en-US" sz="3200" b="1" i="1" u="none" strike="noStrike" kern="1200" cap="none" spc="0" normalizeH="0" baseline="0" noProof="0" dirty="0">
                <a:ln>
                  <a:noFill/>
                </a:ln>
                <a:solidFill>
                  <a:schemeClr val="bg1"/>
                </a:solidFill>
                <a:effectLst/>
                <a:uLnTx/>
                <a:uFillTx/>
                <a:latin typeface="Century Gothic" panose="020B0502020202020204" pitchFamily="34" charset="0"/>
              </a:rPr>
              <a:t>Our Commitment To Discipleship</a:t>
            </a:r>
          </a:p>
          <a:p>
            <a:pPr marL="857250" marR="0" lvl="0" indent="-857250" algn="l" defTabSz="914400" rtl="0" eaLnBrk="1" fontAlgn="auto" latinLnBrk="0" hangingPunct="1">
              <a:lnSpc>
                <a:spcPct val="100000"/>
              </a:lnSpc>
              <a:spcBef>
                <a:spcPts val="0"/>
              </a:spcBef>
              <a:spcAft>
                <a:spcPts val="0"/>
              </a:spcAft>
              <a:buClrTx/>
              <a:buSzTx/>
              <a:buFontTx/>
              <a:buAutoNum type="romanUcPeriod" startAt="3"/>
              <a:tabLst/>
              <a:defRPr/>
            </a:pPr>
            <a:endParaRPr kumimoji="0" lang="en-US" sz="3200" b="1" i="0" u="none" strike="noStrike" kern="1200" cap="none" spc="0" normalizeH="0" baseline="0" noProof="0" dirty="0">
              <a:ln>
                <a:noFill/>
              </a:ln>
              <a:solidFill>
                <a:schemeClr val="bg1"/>
              </a:solidFill>
              <a:effectLst/>
              <a:uLnTx/>
              <a:uFillTx/>
              <a:latin typeface="Century Gothic" panose="020B0502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	Things To Remember about Discipleship</a:t>
            </a:r>
            <a:endParaRPr kumimoji="0" lang="en-US" sz="32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4156392777"/>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CA995-55F8-435F-8499-EDD38F8B61E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732EAF6-D6DE-C035-4BBD-19FF1B3AF0FB}"/>
              </a:ext>
            </a:extLst>
          </p:cNvPr>
          <p:cNvPicPr>
            <a:picLocks noChangeAspect="1"/>
          </p:cNvPicPr>
          <p:nvPr/>
        </p:nvPicPr>
        <p:blipFill>
          <a:blip r:embed="rId3"/>
          <a:stretch>
            <a:fillRect/>
          </a:stretch>
        </p:blipFill>
        <p:spPr>
          <a:xfrm>
            <a:off x="0" y="0"/>
            <a:ext cx="12210135" cy="6858000"/>
          </a:xfrm>
          <a:prstGeom prst="rect">
            <a:avLst/>
          </a:prstGeom>
        </p:spPr>
      </p:pic>
      <p:sp>
        <p:nvSpPr>
          <p:cNvPr id="6" name="Rectangle 5">
            <a:extLst>
              <a:ext uri="{FF2B5EF4-FFF2-40B4-BE49-F238E27FC236}">
                <a16:creationId xmlns:a16="http://schemas.microsoft.com/office/drawing/2014/main" id="{535BA4CD-D122-3DF0-097E-DCEB2014100E}"/>
              </a:ext>
            </a:extLst>
          </p:cNvPr>
          <p:cNvSpPr/>
          <p:nvPr/>
        </p:nvSpPr>
        <p:spPr>
          <a:xfrm>
            <a:off x="0"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BF76608F-8144-FD14-4A10-C202D992F271}"/>
              </a:ext>
            </a:extLst>
          </p:cNvPr>
          <p:cNvSpPr/>
          <p:nvPr/>
        </p:nvSpPr>
        <p:spPr>
          <a:xfrm flipV="1">
            <a:off x="11812588"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75D25FD6-054B-0564-4639-A7B81037B427}"/>
              </a:ext>
            </a:extLst>
          </p:cNvPr>
          <p:cNvSpPr/>
          <p:nvPr/>
        </p:nvSpPr>
        <p:spPr>
          <a:xfrm>
            <a:off x="0" y="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FFBC4CEF-24EA-2A0F-49D1-8A62F00A3A26}"/>
              </a:ext>
            </a:extLst>
          </p:cNvPr>
          <p:cNvSpPr/>
          <p:nvPr/>
        </p:nvSpPr>
        <p:spPr>
          <a:xfrm flipH="1">
            <a:off x="0" y="655320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raphic 9">
            <a:extLst>
              <a:ext uri="{FF2B5EF4-FFF2-40B4-BE49-F238E27FC236}">
                <a16:creationId xmlns:a16="http://schemas.microsoft.com/office/drawing/2014/main" id="{0ACFBB1A-43D2-659D-55CE-1F31D2933E6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sp>
        <p:nvSpPr>
          <p:cNvPr id="11" name="TextBox 10">
            <a:extLst>
              <a:ext uri="{FF2B5EF4-FFF2-40B4-BE49-F238E27FC236}">
                <a16:creationId xmlns:a16="http://schemas.microsoft.com/office/drawing/2014/main" id="{1AD70123-4AA9-0173-46EE-424A45E28CF0}"/>
              </a:ext>
            </a:extLst>
          </p:cNvPr>
          <p:cNvSpPr txBox="1"/>
          <p:nvPr/>
        </p:nvSpPr>
        <p:spPr>
          <a:xfrm>
            <a:off x="893761" y="2380382"/>
            <a:ext cx="10401301" cy="3403108"/>
          </a:xfrm>
          <a:prstGeom prst="rect">
            <a:avLst/>
          </a:prstGeom>
        </p:spPr>
        <p:txBody>
          <a:bodyPr vert="horz" lIns="91440" tIns="45720" rIns="91440" bIns="45720" rtlCol="0">
            <a:normAutofit/>
          </a:bodyPr>
          <a:lstStyle/>
          <a:p>
            <a:pPr algn="ctr">
              <a:lnSpc>
                <a:spcPct val="90000"/>
              </a:lnSpc>
              <a:spcAft>
                <a:spcPts val="600"/>
              </a:spcAft>
              <a:defRPr/>
            </a:pPr>
            <a:r>
              <a:rPr kumimoji="0" lang="en-US" sz="32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Helvetica Light"/>
              </a:rPr>
              <a:t>28 So the woman left her water jar and went away into town and said to the people,29 “Come, see a man who told me all that I ever did. Can </a:t>
            </a:r>
          </a:p>
          <a:p>
            <a:pPr algn="ctr">
              <a:lnSpc>
                <a:spcPct val="90000"/>
              </a:lnSpc>
              <a:spcAft>
                <a:spcPts val="600"/>
              </a:spcAft>
              <a:defRPr/>
            </a:pPr>
            <a:r>
              <a:rPr kumimoji="0" lang="en-US" sz="32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Helvetica Light"/>
              </a:rPr>
              <a:t>this be the Christ?”30 They went out of </a:t>
            </a:r>
          </a:p>
          <a:p>
            <a:pPr algn="ctr">
              <a:lnSpc>
                <a:spcPct val="90000"/>
              </a:lnSpc>
              <a:spcAft>
                <a:spcPts val="600"/>
              </a:spcAft>
              <a:defRPr/>
            </a:pPr>
            <a:r>
              <a:rPr kumimoji="0" lang="en-US" sz="3200" b="1"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Helvetica Light"/>
              </a:rPr>
              <a:t>the town and were coming to him.</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8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Helvetica Light"/>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Helvetica Light"/>
              </a:rPr>
              <a:t>(John 4:28-30 ESV)</a:t>
            </a:r>
          </a:p>
        </p:txBody>
      </p:sp>
    </p:spTree>
    <p:extLst>
      <p:ext uri="{BB962C8B-B14F-4D97-AF65-F5344CB8AC3E}">
        <p14:creationId xmlns:p14="http://schemas.microsoft.com/office/powerpoint/2010/main" val="313548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ADC13-59DF-4B6B-F4A4-0FC0968442F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21153FC-8023-D85A-A56D-8950835FF209}"/>
              </a:ext>
            </a:extLst>
          </p:cNvPr>
          <p:cNvSpPr/>
          <p:nvPr/>
        </p:nvSpPr>
        <p:spPr>
          <a:xfrm>
            <a:off x="0" y="0"/>
            <a:ext cx="12192000"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F60B53-400A-0896-C53A-CD10551D5E7D}"/>
              </a:ext>
            </a:extLst>
          </p:cNvPr>
          <p:cNvSpPr/>
          <p:nvPr/>
        </p:nvSpPr>
        <p:spPr>
          <a:xfrm>
            <a:off x="-4763" y="3907"/>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A240CD-E0E4-915B-816A-44DC137CC4FE}"/>
              </a:ext>
            </a:extLst>
          </p:cNvPr>
          <p:cNvSpPr/>
          <p:nvPr/>
        </p:nvSpPr>
        <p:spPr>
          <a:xfrm flipV="1">
            <a:off x="11807825" y="3907"/>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4C726FC-D4C8-A0A2-936F-E502A706CD99}"/>
              </a:ext>
            </a:extLst>
          </p:cNvPr>
          <p:cNvSpPr/>
          <p:nvPr/>
        </p:nvSpPr>
        <p:spPr>
          <a:xfrm>
            <a:off x="-4763" y="3907"/>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B132EED-0CCD-9316-41CD-FF8C229B0730}"/>
              </a:ext>
            </a:extLst>
          </p:cNvPr>
          <p:cNvSpPr/>
          <p:nvPr/>
        </p:nvSpPr>
        <p:spPr>
          <a:xfrm flipH="1">
            <a:off x="-4763" y="6557107"/>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6B669293-D1E0-8349-32BB-263ADAC279E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6" name="Rectangle 5">
            <a:extLst>
              <a:ext uri="{FF2B5EF4-FFF2-40B4-BE49-F238E27FC236}">
                <a16:creationId xmlns:a16="http://schemas.microsoft.com/office/drawing/2014/main" id="{342D012A-DAAC-5DE1-668F-501527F4CF33}"/>
              </a:ext>
            </a:extLst>
          </p:cNvPr>
          <p:cNvSpPr/>
          <p:nvPr/>
        </p:nvSpPr>
        <p:spPr>
          <a:xfrm>
            <a:off x="1903412" y="1676400"/>
            <a:ext cx="8153400" cy="2123658"/>
          </a:xfrm>
          <a:prstGeom prst="rect">
            <a:avLst/>
          </a:prstGeom>
        </p:spPr>
        <p:txBody>
          <a:bodyPr wrap="square">
            <a:spAutoFit/>
          </a:bodyPr>
          <a:lstStyle/>
          <a:p>
            <a:pPr marL="0" marR="0" lvl="0" indent="0" algn="ctr" defTabSz="910259" rtl="0" eaLnBrk="1" fontAlgn="auto" latinLnBrk="0" hangingPunct="0">
              <a:lnSpc>
                <a:spcPct val="100000"/>
              </a:lnSpc>
              <a:spcBef>
                <a:spcPts val="0"/>
              </a:spcBef>
              <a:spcAft>
                <a:spcPts val="0"/>
              </a:spcAft>
              <a:buClrTx/>
              <a:buSzTx/>
              <a:buFontTx/>
              <a:buNone/>
              <a:tabLst/>
              <a:defRPr sz="4800" b="1">
                <a:latin typeface="Helvetica"/>
                <a:ea typeface="Helvetica"/>
                <a:cs typeface="Helvetica"/>
                <a:sym typeface="Helvetica"/>
              </a:defRPr>
            </a:pPr>
            <a:r>
              <a:rPr kumimoji="0" lang="en-US" sz="4400" u="none" strike="noStrike" kern="0" cap="none" spc="0" normalizeH="0" baseline="0" noProof="0" dirty="0">
                <a:ln>
                  <a:noFill/>
                </a:ln>
                <a:solidFill>
                  <a:srgbClr val="FFFF00"/>
                </a:solidFill>
                <a:effectLst/>
                <a:uLnTx/>
                <a:uFillTx/>
                <a:latin typeface="Century Gothic" panose="020B0502020202020204" pitchFamily="34" charset="0"/>
                <a:sym typeface="Helvetica"/>
              </a:rPr>
              <a:t>Our impact on others can be minimal if we </a:t>
            </a:r>
            <a:r>
              <a:rPr kumimoji="0" lang="en-US" sz="4400" u="none" strike="noStrike" kern="0" cap="none" spc="0" normalizeH="0" baseline="0" noProof="0" dirty="0" err="1">
                <a:ln>
                  <a:noFill/>
                </a:ln>
                <a:solidFill>
                  <a:srgbClr val="FFFF00"/>
                </a:solidFill>
                <a:effectLst/>
                <a:uLnTx/>
                <a:uFillTx/>
                <a:latin typeface="Century Gothic" panose="020B0502020202020204" pitchFamily="34" charset="0"/>
                <a:sym typeface="Helvetica"/>
              </a:rPr>
              <a:t>aren</a:t>
            </a:r>
            <a:r>
              <a:rPr lang="en-US" sz="4400" dirty="0">
                <a:solidFill>
                  <a:srgbClr val="FFFF00"/>
                </a:solidFill>
                <a:latin typeface="Century Gothic" panose="020B0502020202020204" pitchFamily="34" charset="0"/>
                <a:sym typeface="Helvetica"/>
              </a:rPr>
              <a:t>’t a certain kind of Disciple of Christ!</a:t>
            </a:r>
          </a:p>
        </p:txBody>
      </p:sp>
    </p:spTree>
    <p:extLst>
      <p:ext uri="{BB962C8B-B14F-4D97-AF65-F5344CB8AC3E}">
        <p14:creationId xmlns:p14="http://schemas.microsoft.com/office/powerpoint/2010/main" val="99496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5BF44-7219-9E0B-8A1F-DC0CB9788EA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747DB7D-B50E-E847-3F00-9B2B92BFF91E}"/>
              </a:ext>
            </a:extLst>
          </p:cNvPr>
          <p:cNvPicPr>
            <a:picLocks noChangeAspect="1"/>
          </p:cNvPicPr>
          <p:nvPr/>
        </p:nvPicPr>
        <p:blipFill>
          <a:blip r:embed="rId3"/>
          <a:stretch>
            <a:fillRect/>
          </a:stretch>
        </p:blipFill>
        <p:spPr>
          <a:xfrm>
            <a:off x="-1" y="0"/>
            <a:ext cx="12193989" cy="6858000"/>
          </a:xfrm>
          <a:prstGeom prst="rect">
            <a:avLst/>
          </a:prstGeom>
        </p:spPr>
      </p:pic>
      <p:pic>
        <p:nvPicPr>
          <p:cNvPr id="10" name="Graphic 9">
            <a:extLst>
              <a:ext uri="{FF2B5EF4-FFF2-40B4-BE49-F238E27FC236}">
                <a16:creationId xmlns:a16="http://schemas.microsoft.com/office/drawing/2014/main" id="{D1654936-C834-A34B-AE34-DEDD70DF2B0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sp>
        <p:nvSpPr>
          <p:cNvPr id="8" name="TextBox 7">
            <a:extLst>
              <a:ext uri="{FF2B5EF4-FFF2-40B4-BE49-F238E27FC236}">
                <a16:creationId xmlns:a16="http://schemas.microsoft.com/office/drawing/2014/main" id="{60C2D96A-02F2-6B74-5EFF-484F9BD6DF6F}"/>
              </a:ext>
            </a:extLst>
          </p:cNvPr>
          <p:cNvSpPr txBox="1"/>
          <p:nvPr/>
        </p:nvSpPr>
        <p:spPr>
          <a:xfrm>
            <a:off x="3232921" y="985575"/>
            <a:ext cx="5727502" cy="1200016"/>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defTabSz="914126">
              <a:defRPr/>
            </a:pPr>
            <a:r>
              <a:rPr lang="en-US" sz="3599" i="1" dirty="0">
                <a:solidFill>
                  <a:schemeClr val="bg1"/>
                </a:solidFill>
                <a:latin typeface="Century Gothic" panose="020B0502020202020204" pitchFamily="34" charset="0"/>
              </a:rPr>
              <a:t>What is a Certain Kind of Discipleship...?</a:t>
            </a:r>
            <a:endParaRPr lang="en-US" sz="1799" i="1" dirty="0">
              <a:solidFill>
                <a:schemeClr val="bg1"/>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E44D68C8-34F7-2B63-26D4-8943F00C2F6C}"/>
              </a:ext>
            </a:extLst>
          </p:cNvPr>
          <p:cNvSpPr/>
          <p:nvPr/>
        </p:nvSpPr>
        <p:spPr>
          <a:xfrm>
            <a:off x="2938377" y="2410673"/>
            <a:ext cx="6343164" cy="3115692"/>
          </a:xfrm>
          <a:prstGeom prst="roundRect">
            <a:avLst/>
          </a:prstGeom>
          <a:solidFill>
            <a:srgbClr val="022A3D"/>
          </a:solidFill>
          <a:ln>
            <a:noFill/>
          </a:ln>
        </p:spPr>
        <p:style>
          <a:lnRef idx="2">
            <a:schemeClr val="accent1">
              <a:shade val="15000"/>
            </a:schemeClr>
          </a:lnRef>
          <a:fillRef idx="1">
            <a:schemeClr val="accent1"/>
          </a:fillRef>
          <a:effectRef idx="0">
            <a:schemeClr val="accent1"/>
          </a:effectRef>
          <a:fontRef idx="minor">
            <a:schemeClr val="lt1"/>
          </a:fontRef>
        </p:style>
        <p:txBody>
          <a:bodyPr lIns="91416" tIns="45708" rIns="91416" bIns="45708" rtlCol="0" anchor="ctr"/>
          <a:lstStyle/>
          <a:p>
            <a:pPr algn="ctr" defTabSz="914126">
              <a:defRPr/>
            </a:pPr>
            <a:r>
              <a:rPr lang="en-US" sz="3200" dirty="0">
                <a:solidFill>
                  <a:prstClr val="white"/>
                </a:solidFill>
                <a:latin typeface="Century Gothic" panose="020B0502020202020204" pitchFamily="34" charset="0"/>
              </a:rPr>
              <a:t>One that understands </a:t>
            </a:r>
          </a:p>
          <a:p>
            <a:pPr algn="ctr" defTabSz="914126">
              <a:defRPr/>
            </a:pPr>
            <a:r>
              <a:rPr lang="en-US" sz="3200" dirty="0">
                <a:solidFill>
                  <a:prstClr val="white"/>
                </a:solidFill>
                <a:latin typeface="Century Gothic" panose="020B0502020202020204" pitchFamily="34" charset="0"/>
              </a:rPr>
              <a:t>that that mandate should </a:t>
            </a:r>
          </a:p>
          <a:p>
            <a:pPr algn="ctr" defTabSz="914126">
              <a:defRPr/>
            </a:pPr>
            <a:r>
              <a:rPr lang="en-US" sz="3200" dirty="0">
                <a:solidFill>
                  <a:prstClr val="white"/>
                </a:solidFill>
                <a:latin typeface="Century Gothic" panose="020B0502020202020204" pitchFamily="34" charset="0"/>
              </a:rPr>
              <a:t>precede the mission.</a:t>
            </a:r>
          </a:p>
        </p:txBody>
      </p:sp>
    </p:spTree>
    <p:extLst>
      <p:ext uri="{BB962C8B-B14F-4D97-AF65-F5344CB8AC3E}">
        <p14:creationId xmlns:p14="http://schemas.microsoft.com/office/powerpoint/2010/main" val="230091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872BF-30FA-5393-7047-21BA02ED1B86}"/>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3A0DDDA7-37AA-1AB1-C5CC-28029F227DE6}"/>
              </a:ext>
            </a:extLst>
          </p:cNvPr>
          <p:cNvPicPr>
            <a:picLocks noChangeAspect="1"/>
          </p:cNvPicPr>
          <p:nvPr/>
        </p:nvPicPr>
        <p:blipFill>
          <a:blip r:embed="rId3"/>
          <a:stretch>
            <a:fillRect/>
          </a:stretch>
        </p:blipFill>
        <p:spPr>
          <a:xfrm>
            <a:off x="-1" y="10157"/>
            <a:ext cx="12188825" cy="6847843"/>
          </a:xfrm>
          <a:prstGeom prst="rect">
            <a:avLst/>
          </a:prstGeom>
        </p:spPr>
      </p:pic>
    </p:spTree>
    <p:extLst>
      <p:ext uri="{BB962C8B-B14F-4D97-AF65-F5344CB8AC3E}">
        <p14:creationId xmlns:p14="http://schemas.microsoft.com/office/powerpoint/2010/main" val="3251707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in a chair pointing up&#10;&#10;AI-generated content may be incorrect.">
            <a:extLst>
              <a:ext uri="{FF2B5EF4-FFF2-40B4-BE49-F238E27FC236}">
                <a16:creationId xmlns:a16="http://schemas.microsoft.com/office/drawing/2014/main" id="{C9ADA4B0-C460-5AD9-D96A-7627A95E0970}"/>
              </a:ext>
            </a:extLst>
          </p:cNvPr>
          <p:cNvPicPr>
            <a:picLocks noChangeAspect="1"/>
          </p:cNvPicPr>
          <p:nvPr/>
        </p:nvPicPr>
        <p:blipFill>
          <a:blip r:embed="rId3"/>
          <a:stretch>
            <a:fillRect/>
          </a:stretch>
        </p:blipFill>
        <p:spPr>
          <a:xfrm>
            <a:off x="616" y="2713"/>
            <a:ext cx="12196598" cy="6855287"/>
          </a:xfrm>
          <a:prstGeom prst="rect">
            <a:avLst/>
          </a:prstGeom>
        </p:spPr>
      </p:pic>
      <p:sp>
        <p:nvSpPr>
          <p:cNvPr id="6" name="TextBox 5">
            <a:extLst>
              <a:ext uri="{FF2B5EF4-FFF2-40B4-BE49-F238E27FC236}">
                <a16:creationId xmlns:a16="http://schemas.microsoft.com/office/drawing/2014/main" id="{76D6D68D-EF0B-2A9A-A8A5-B19FC3BA4FCF}"/>
              </a:ext>
            </a:extLst>
          </p:cNvPr>
          <p:cNvSpPr txBox="1"/>
          <p:nvPr/>
        </p:nvSpPr>
        <p:spPr>
          <a:xfrm>
            <a:off x="737065" y="767578"/>
            <a:ext cx="5091631" cy="5322843"/>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defTabSz="914126"/>
            <a:r>
              <a:rPr lang="en-US" sz="2799" dirty="0">
                <a:solidFill>
                  <a:prstClr val="white"/>
                </a:solidFill>
                <a:latin typeface="Century Gothic" panose="020B0502020202020204" pitchFamily="34" charset="0"/>
              </a:rPr>
              <a:t>"The mandate focuses on </a:t>
            </a:r>
            <a:r>
              <a:rPr lang="en-US" sz="2799" u="sng" dirty="0">
                <a:solidFill>
                  <a:prstClr val="white"/>
                </a:solidFill>
                <a:latin typeface="Century Gothic" panose="020B0502020202020204" pitchFamily="34" charset="0"/>
              </a:rPr>
              <a:t>our walk in God</a:t>
            </a:r>
            <a:r>
              <a:rPr lang="en-US" sz="2799" dirty="0">
                <a:solidFill>
                  <a:prstClr val="white"/>
                </a:solidFill>
                <a:latin typeface="Century Gothic" panose="020B0502020202020204" pitchFamily="34" charset="0"/>
              </a:rPr>
              <a:t>, and the mission focuses on </a:t>
            </a:r>
            <a:r>
              <a:rPr lang="en-US" sz="2799" u="sng" dirty="0">
                <a:solidFill>
                  <a:prstClr val="white"/>
                </a:solidFill>
                <a:latin typeface="Century Gothic" panose="020B0502020202020204" pitchFamily="34" charset="0"/>
              </a:rPr>
              <a:t>our work for God</a:t>
            </a:r>
            <a:r>
              <a:rPr lang="en-US" sz="2799" dirty="0">
                <a:solidFill>
                  <a:prstClr val="white"/>
                </a:solidFill>
                <a:latin typeface="Century Gothic" panose="020B0502020202020204" pitchFamily="34" charset="0"/>
              </a:rPr>
              <a:t>. The mandate focuses on character, whereas the mission </a:t>
            </a:r>
            <a:r>
              <a:rPr lang="en-US" sz="2799" u="sng" dirty="0">
                <a:solidFill>
                  <a:prstClr val="white"/>
                </a:solidFill>
                <a:latin typeface="Century Gothic" panose="020B0502020202020204" pitchFamily="34" charset="0"/>
              </a:rPr>
              <a:t>focuses on accomplishments</a:t>
            </a:r>
            <a:r>
              <a:rPr lang="en-US" sz="2799" dirty="0">
                <a:solidFill>
                  <a:prstClr val="white"/>
                </a:solidFill>
                <a:latin typeface="Century Gothic" panose="020B0502020202020204" pitchFamily="34" charset="0"/>
              </a:rPr>
              <a:t>. The mandate focuses on </a:t>
            </a:r>
            <a:r>
              <a:rPr lang="en-US" sz="2799" u="sng" dirty="0">
                <a:solidFill>
                  <a:prstClr val="white"/>
                </a:solidFill>
                <a:latin typeface="Century Gothic" panose="020B0502020202020204" pitchFamily="34" charset="0"/>
              </a:rPr>
              <a:t>being</a:t>
            </a:r>
            <a:r>
              <a:rPr lang="en-US" sz="2799" dirty="0">
                <a:solidFill>
                  <a:prstClr val="white"/>
                </a:solidFill>
                <a:latin typeface="Century Gothic" panose="020B0502020202020204" pitchFamily="34" charset="0"/>
              </a:rPr>
              <a:t>, the mission focuses on </a:t>
            </a:r>
            <a:r>
              <a:rPr lang="en-US" sz="2799" u="sng" dirty="0">
                <a:solidFill>
                  <a:prstClr val="white"/>
                </a:solidFill>
                <a:latin typeface="Century Gothic" panose="020B0502020202020204" pitchFamily="34" charset="0"/>
              </a:rPr>
              <a:t>doing</a:t>
            </a:r>
            <a:r>
              <a:rPr lang="en-US" sz="2799" dirty="0">
                <a:solidFill>
                  <a:prstClr val="white"/>
                </a:solidFill>
                <a:latin typeface="Century Gothic" panose="020B0502020202020204" pitchFamily="34" charset="0"/>
              </a:rPr>
              <a:t>."</a:t>
            </a:r>
          </a:p>
          <a:p>
            <a:pPr defTabSz="914126"/>
            <a:endParaRPr lang="en-US" sz="1999" dirty="0">
              <a:solidFill>
                <a:prstClr val="white"/>
              </a:solidFill>
              <a:latin typeface="Century Gothic" panose="020B0502020202020204" pitchFamily="34" charset="0"/>
            </a:endParaRPr>
          </a:p>
          <a:p>
            <a:pPr defTabSz="914126"/>
            <a:r>
              <a:rPr lang="en-US" sz="1999" dirty="0">
                <a:solidFill>
                  <a:prstClr val="white"/>
                </a:solidFill>
                <a:latin typeface="Century Gothic" panose="020B0502020202020204" pitchFamily="34" charset="0"/>
              </a:rPr>
              <a:t>- Pastor Edmund Chan</a:t>
            </a:r>
          </a:p>
          <a:p>
            <a:pPr defTabSz="914126"/>
            <a:r>
              <a:rPr lang="en-US" sz="1999" i="1" dirty="0">
                <a:solidFill>
                  <a:prstClr val="white"/>
                </a:solidFill>
                <a:latin typeface="Century Gothic" panose="020B0502020202020204" pitchFamily="34" charset="0"/>
              </a:rPr>
              <a:t>A Certain Kind</a:t>
            </a:r>
            <a:r>
              <a:rPr lang="en-US" sz="1999" dirty="0">
                <a:solidFill>
                  <a:prstClr val="white"/>
                </a:solidFill>
                <a:latin typeface="Century Gothic" panose="020B0502020202020204" pitchFamily="34" charset="0"/>
              </a:rPr>
              <a:t>, p. 113</a:t>
            </a:r>
          </a:p>
        </p:txBody>
      </p:sp>
      <p:sp>
        <p:nvSpPr>
          <p:cNvPr id="7" name="Rectangle 6">
            <a:extLst>
              <a:ext uri="{FF2B5EF4-FFF2-40B4-BE49-F238E27FC236}">
                <a16:creationId xmlns:a16="http://schemas.microsoft.com/office/drawing/2014/main" id="{85646162-6ADE-E0CD-EC06-A9680F477BB7}"/>
              </a:ext>
            </a:extLst>
          </p:cNvPr>
          <p:cNvSpPr/>
          <p:nvPr/>
        </p:nvSpPr>
        <p:spPr>
          <a:xfrm>
            <a:off x="0"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FD2FB-A4A8-0D28-66D9-C61C66E9D339}"/>
              </a:ext>
            </a:extLst>
          </p:cNvPr>
          <p:cNvSpPr/>
          <p:nvPr/>
        </p:nvSpPr>
        <p:spPr>
          <a:xfrm flipV="1">
            <a:off x="11812588"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0A6C70-33F5-9782-08FF-157510B94975}"/>
              </a:ext>
            </a:extLst>
          </p:cNvPr>
          <p:cNvSpPr/>
          <p:nvPr/>
        </p:nvSpPr>
        <p:spPr>
          <a:xfrm>
            <a:off x="0" y="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D32B74-BA8A-A5E4-037A-AA9F0D00DDA4}"/>
              </a:ext>
            </a:extLst>
          </p:cNvPr>
          <p:cNvSpPr/>
          <p:nvPr/>
        </p:nvSpPr>
        <p:spPr>
          <a:xfrm flipH="1">
            <a:off x="0" y="655320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2641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CFBB4-ACD7-09C5-9937-6A925EEAC57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D3AD837-29CC-7099-CACC-F83F500304E3}"/>
              </a:ext>
            </a:extLst>
          </p:cNvPr>
          <p:cNvSpPr/>
          <p:nvPr/>
        </p:nvSpPr>
        <p:spPr>
          <a:xfrm>
            <a:off x="0" y="0"/>
            <a:ext cx="12192000"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F95A707-7F02-20FE-ADC0-D14F1542657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6870" y="5791200"/>
            <a:ext cx="924719" cy="910493"/>
          </a:xfrm>
          <a:prstGeom prst="rect">
            <a:avLst/>
          </a:prstGeom>
        </p:spPr>
      </p:pic>
      <p:pic>
        <p:nvPicPr>
          <p:cNvPr id="5" name="Picture 4" descr="A tree in a field of grass with smoke&#10;&#10;AI-generated content may be incorrect.">
            <a:extLst>
              <a:ext uri="{FF2B5EF4-FFF2-40B4-BE49-F238E27FC236}">
                <a16:creationId xmlns:a16="http://schemas.microsoft.com/office/drawing/2014/main" id="{8CF1707D-D3DF-7A74-6A57-CBE6964D883B}"/>
              </a:ext>
            </a:extLst>
          </p:cNvPr>
          <p:cNvPicPr>
            <a:picLocks noChangeAspect="1"/>
          </p:cNvPicPr>
          <p:nvPr/>
        </p:nvPicPr>
        <p:blipFill>
          <a:blip r:embed="rId4"/>
          <a:srcRect t="12508" r="3" b="3"/>
          <a:stretch/>
        </p:blipFill>
        <p:spPr>
          <a:xfrm>
            <a:off x="5181838" y="988061"/>
            <a:ext cx="5897495" cy="4872356"/>
          </a:xfrm>
          <a:prstGeom prst="rect">
            <a:avLst/>
          </a:prstGeom>
          <a:noFill/>
        </p:spPr>
      </p:pic>
      <p:sp>
        <p:nvSpPr>
          <p:cNvPr id="6" name="Rectangle: Rounded Corners 5">
            <a:extLst>
              <a:ext uri="{FF2B5EF4-FFF2-40B4-BE49-F238E27FC236}">
                <a16:creationId xmlns:a16="http://schemas.microsoft.com/office/drawing/2014/main" id="{2FF7A687-85B6-AD38-E880-7DE244DA6525}"/>
              </a:ext>
            </a:extLst>
          </p:cNvPr>
          <p:cNvSpPr/>
          <p:nvPr/>
        </p:nvSpPr>
        <p:spPr>
          <a:xfrm>
            <a:off x="526005" y="980352"/>
            <a:ext cx="4171770" cy="4788467"/>
          </a:xfrm>
          <a:prstGeom prst="roundRect">
            <a:avLst/>
          </a:prstGeom>
          <a:solidFill>
            <a:srgbClr val="022A3D"/>
          </a:solidFill>
        </p:spPr>
        <p:style>
          <a:lnRef idx="2">
            <a:schemeClr val="accent1">
              <a:shade val="15000"/>
            </a:schemeClr>
          </a:lnRef>
          <a:fillRef idx="1">
            <a:schemeClr val="accent1"/>
          </a:fillRef>
          <a:effectRef idx="0">
            <a:schemeClr val="accent1"/>
          </a:effectRef>
          <a:fontRef idx="minor">
            <a:schemeClr val="lt1"/>
          </a:fontRef>
        </p:style>
        <p:txBody>
          <a:bodyPr lIns="91416" tIns="45708" rIns="91416" bIns="45708" rtlCol="0" anchor="ctr"/>
          <a:lstStyle/>
          <a:p>
            <a:pPr defTabSz="914126">
              <a:defRPr/>
            </a:pPr>
            <a:r>
              <a:rPr lang="en-US" sz="2799" dirty="0">
                <a:solidFill>
                  <a:prstClr val="white"/>
                </a:solidFill>
                <a:latin typeface="Century Gothic" panose="020B0502020202020204" pitchFamily="34" charset="0"/>
              </a:rPr>
              <a:t>The enemy's strategy is to get you and I to focus on the mission and neglect the mandate!</a:t>
            </a:r>
          </a:p>
        </p:txBody>
      </p:sp>
    </p:spTree>
    <p:extLst>
      <p:ext uri="{BB962C8B-B14F-4D97-AF65-F5344CB8AC3E}">
        <p14:creationId xmlns:p14="http://schemas.microsoft.com/office/powerpoint/2010/main" val="2095649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AC675-B17A-E59C-85C5-9F0AC1C91280}"/>
            </a:ext>
          </a:extLst>
        </p:cNvPr>
        <p:cNvGrpSpPr/>
        <p:nvPr/>
      </p:nvGrpSpPr>
      <p:grpSpPr>
        <a:xfrm>
          <a:off x="0" y="0"/>
          <a:ext cx="0" cy="0"/>
          <a:chOff x="0" y="0"/>
          <a:chExt cx="0" cy="0"/>
        </a:xfrm>
      </p:grpSpPr>
      <p:pic>
        <p:nvPicPr>
          <p:cNvPr id="7" name="Picture 6" descr="A person standing at a podium with his hand raised&#10;&#10;AI-generated content may be incorrect.">
            <a:extLst>
              <a:ext uri="{FF2B5EF4-FFF2-40B4-BE49-F238E27FC236}">
                <a16:creationId xmlns:a16="http://schemas.microsoft.com/office/drawing/2014/main" id="{36FC22FD-9EF2-09B2-17AD-64B54A802DF8}"/>
              </a:ext>
            </a:extLst>
          </p:cNvPr>
          <p:cNvPicPr>
            <a:picLocks noChangeAspect="1"/>
          </p:cNvPicPr>
          <p:nvPr/>
        </p:nvPicPr>
        <p:blipFill>
          <a:blip r:embed="rId3"/>
          <a:stretch>
            <a:fillRect/>
          </a:stretch>
        </p:blipFill>
        <p:spPr>
          <a:xfrm>
            <a:off x="-7325" y="-1243"/>
            <a:ext cx="12196598" cy="6858001"/>
          </a:xfrm>
          <a:prstGeom prst="rect">
            <a:avLst/>
          </a:prstGeom>
        </p:spPr>
      </p:pic>
      <p:sp>
        <p:nvSpPr>
          <p:cNvPr id="2" name="TextBox 1">
            <a:extLst>
              <a:ext uri="{FF2B5EF4-FFF2-40B4-BE49-F238E27FC236}">
                <a16:creationId xmlns:a16="http://schemas.microsoft.com/office/drawing/2014/main" id="{CF9DF846-0FE5-79B3-9082-70D5687FFA5D}"/>
              </a:ext>
            </a:extLst>
          </p:cNvPr>
          <p:cNvSpPr txBox="1"/>
          <p:nvPr/>
        </p:nvSpPr>
        <p:spPr>
          <a:xfrm>
            <a:off x="1117346" y="1357711"/>
            <a:ext cx="5361910" cy="3539406"/>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key to abiding in Christ (our MASTER) is..."</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"...Acknowledging and mourning our spiritual poverty!"</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 Edmund Chan</a:t>
            </a:r>
          </a:p>
        </p:txBody>
      </p:sp>
      <p:sp>
        <p:nvSpPr>
          <p:cNvPr id="3" name="Rectangle 2">
            <a:extLst>
              <a:ext uri="{FF2B5EF4-FFF2-40B4-BE49-F238E27FC236}">
                <a16:creationId xmlns:a16="http://schemas.microsoft.com/office/drawing/2014/main" id="{7B3F1DFB-4A88-A46A-4B99-26C6E92CEE8E}"/>
              </a:ext>
            </a:extLst>
          </p:cNvPr>
          <p:cNvSpPr/>
          <p:nvPr/>
        </p:nvSpPr>
        <p:spPr>
          <a:xfrm>
            <a:off x="0"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B7393DDA-F8CF-1D1D-4B77-B649EFC83AB6}"/>
              </a:ext>
            </a:extLst>
          </p:cNvPr>
          <p:cNvSpPr/>
          <p:nvPr/>
        </p:nvSpPr>
        <p:spPr>
          <a:xfrm flipV="1">
            <a:off x="11812588"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7793EE76-18BA-05C8-D9C9-A4BE6460AD0C}"/>
              </a:ext>
            </a:extLst>
          </p:cNvPr>
          <p:cNvSpPr/>
          <p:nvPr/>
        </p:nvSpPr>
        <p:spPr>
          <a:xfrm>
            <a:off x="0" y="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id="{69C683E2-805D-9F33-CD80-9EAE7B59D7E1}"/>
              </a:ext>
            </a:extLst>
          </p:cNvPr>
          <p:cNvSpPr/>
          <p:nvPr/>
        </p:nvSpPr>
        <p:spPr>
          <a:xfrm flipH="1">
            <a:off x="0" y="655320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2151778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AECA4-0A8B-08BC-7749-E368081AF43E}"/>
            </a:ext>
          </a:extLst>
        </p:cNvPr>
        <p:cNvGrpSpPr/>
        <p:nvPr/>
      </p:nvGrpSpPr>
      <p:grpSpPr>
        <a:xfrm>
          <a:off x="0" y="0"/>
          <a:ext cx="0" cy="0"/>
          <a:chOff x="0" y="0"/>
          <a:chExt cx="0" cy="0"/>
        </a:xfrm>
      </p:grpSpPr>
      <p:pic>
        <p:nvPicPr>
          <p:cNvPr id="5" name="Picture 4" descr="A book open on a table&#10;&#10;AI-generated content may be incorrect.">
            <a:extLst>
              <a:ext uri="{FF2B5EF4-FFF2-40B4-BE49-F238E27FC236}">
                <a16:creationId xmlns:a16="http://schemas.microsoft.com/office/drawing/2014/main" id="{1F0BDBA0-B0E2-4442-A68D-AA41E64EE3B8}"/>
              </a:ext>
            </a:extLst>
          </p:cNvPr>
          <p:cNvPicPr>
            <a:picLocks noChangeAspect="1"/>
          </p:cNvPicPr>
          <p:nvPr/>
        </p:nvPicPr>
        <p:blipFill>
          <a:blip r:embed="rId3"/>
          <a:stretch>
            <a:fillRect/>
          </a:stretch>
        </p:blipFill>
        <p:spPr>
          <a:xfrm>
            <a:off x="3753" y="-812"/>
            <a:ext cx="12196598" cy="6874905"/>
          </a:xfrm>
          <a:prstGeom prst="rect">
            <a:avLst/>
          </a:prstGeom>
        </p:spPr>
      </p:pic>
      <p:sp>
        <p:nvSpPr>
          <p:cNvPr id="7" name="Rectangle 6">
            <a:extLst>
              <a:ext uri="{FF2B5EF4-FFF2-40B4-BE49-F238E27FC236}">
                <a16:creationId xmlns:a16="http://schemas.microsoft.com/office/drawing/2014/main" id="{2617E738-B6C4-6F33-2C5A-2BAF494E77FE}"/>
              </a:ext>
            </a:extLst>
          </p:cNvPr>
          <p:cNvSpPr/>
          <p:nvPr/>
        </p:nvSpPr>
        <p:spPr>
          <a:xfrm>
            <a:off x="5713412" y="-812"/>
            <a:ext cx="6486939" cy="6874905"/>
          </a:xfrm>
          <a:prstGeom prst="rect">
            <a:avLst/>
          </a:prstGeom>
          <a:gradFill>
            <a:gsLst>
              <a:gs pos="0">
                <a:srgbClr val="DD9F27"/>
              </a:gs>
              <a:gs pos="79000">
                <a:srgbClr val="002A62"/>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8" name="Graphic 7">
            <a:extLst>
              <a:ext uri="{FF2B5EF4-FFF2-40B4-BE49-F238E27FC236}">
                <a16:creationId xmlns:a16="http://schemas.microsoft.com/office/drawing/2014/main" id="{7CB38F57-B704-3AEF-B1EC-D121E09575A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sp>
        <p:nvSpPr>
          <p:cNvPr id="6" name="Rectangle: Rounded Corners 5">
            <a:extLst>
              <a:ext uri="{FF2B5EF4-FFF2-40B4-BE49-F238E27FC236}">
                <a16:creationId xmlns:a16="http://schemas.microsoft.com/office/drawing/2014/main" id="{8C6F3E94-9AC3-80E7-D9E6-CAA85DC693B9}"/>
              </a:ext>
            </a:extLst>
          </p:cNvPr>
          <p:cNvSpPr/>
          <p:nvPr/>
        </p:nvSpPr>
        <p:spPr>
          <a:xfrm>
            <a:off x="6802262" y="638319"/>
            <a:ext cx="4309237" cy="5581362"/>
          </a:xfrm>
          <a:prstGeom prst="roundRect">
            <a:avLst/>
          </a:prstGeom>
          <a:solidFill>
            <a:srgbClr val="022A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Matthew 5:3-4 (ESV)</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"Blessed are the poor in spirit, for theirs is the kingdom of heaven, blessed are those who mourn..."</a:t>
            </a:r>
          </a:p>
        </p:txBody>
      </p:sp>
    </p:spTree>
    <p:extLst>
      <p:ext uri="{BB962C8B-B14F-4D97-AF65-F5344CB8AC3E}">
        <p14:creationId xmlns:p14="http://schemas.microsoft.com/office/powerpoint/2010/main" val="231228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B3EDD-0916-665E-E0AD-25B4CDF6B0A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DB0C76E-1362-7FD0-83C8-91F41444E6E9}"/>
              </a:ext>
            </a:extLst>
          </p:cNvPr>
          <p:cNvSpPr/>
          <p:nvPr/>
        </p:nvSpPr>
        <p:spPr>
          <a:xfrm>
            <a:off x="0" y="0"/>
            <a:ext cx="12192000"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Picture 4" descr="A book open on a table&#10;&#10;AI-generated content may be incorrect.">
            <a:extLst>
              <a:ext uri="{FF2B5EF4-FFF2-40B4-BE49-F238E27FC236}">
                <a16:creationId xmlns:a16="http://schemas.microsoft.com/office/drawing/2014/main" id="{07C60011-EF83-5295-87E2-8E4A4603D81A}"/>
              </a:ext>
            </a:extLst>
          </p:cNvPr>
          <p:cNvPicPr>
            <a:picLocks noChangeAspect="1"/>
          </p:cNvPicPr>
          <p:nvPr/>
        </p:nvPicPr>
        <p:blipFill>
          <a:blip r:embed="rId3"/>
          <a:stretch>
            <a:fillRect/>
          </a:stretch>
        </p:blipFill>
        <p:spPr>
          <a:xfrm>
            <a:off x="3753" y="-812"/>
            <a:ext cx="12196598" cy="6874905"/>
          </a:xfrm>
          <a:prstGeom prst="rect">
            <a:avLst/>
          </a:prstGeom>
        </p:spPr>
      </p:pic>
      <p:sp>
        <p:nvSpPr>
          <p:cNvPr id="10" name="Rectangle 9">
            <a:extLst>
              <a:ext uri="{FF2B5EF4-FFF2-40B4-BE49-F238E27FC236}">
                <a16:creationId xmlns:a16="http://schemas.microsoft.com/office/drawing/2014/main" id="{90151341-08DB-F588-2E80-EE098AEBC046}"/>
              </a:ext>
            </a:extLst>
          </p:cNvPr>
          <p:cNvSpPr/>
          <p:nvPr/>
        </p:nvSpPr>
        <p:spPr>
          <a:xfrm>
            <a:off x="5713412" y="-812"/>
            <a:ext cx="6486939" cy="6874905"/>
          </a:xfrm>
          <a:prstGeom prst="rect">
            <a:avLst/>
          </a:prstGeom>
          <a:gradFill>
            <a:gsLst>
              <a:gs pos="0">
                <a:srgbClr val="DD9F27"/>
              </a:gs>
              <a:gs pos="79000">
                <a:srgbClr val="002A62"/>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Rectangle: Rounded Corners 5">
            <a:extLst>
              <a:ext uri="{FF2B5EF4-FFF2-40B4-BE49-F238E27FC236}">
                <a16:creationId xmlns:a16="http://schemas.microsoft.com/office/drawing/2014/main" id="{AA7116BD-FA42-080B-D89C-D4382E2E4F75}"/>
              </a:ext>
            </a:extLst>
          </p:cNvPr>
          <p:cNvSpPr/>
          <p:nvPr/>
        </p:nvSpPr>
        <p:spPr>
          <a:xfrm>
            <a:off x="6726062" y="634604"/>
            <a:ext cx="4461637" cy="5581362"/>
          </a:xfrm>
          <a:prstGeom prst="roundRect">
            <a:avLst/>
          </a:prstGeom>
          <a:solidFill>
            <a:srgbClr val="022A3D"/>
          </a:solidFill>
          <a:ln>
            <a:noFill/>
          </a:ln>
        </p:spPr>
        <p:style>
          <a:lnRef idx="2">
            <a:schemeClr val="accent1">
              <a:shade val="15000"/>
            </a:schemeClr>
          </a:lnRef>
          <a:fillRef idx="1">
            <a:schemeClr val="accent1"/>
          </a:fillRef>
          <a:effectRef idx="0">
            <a:schemeClr val="accent1"/>
          </a:effectRef>
          <a:fontRef idx="minor">
            <a:schemeClr val="lt1"/>
          </a:fontRef>
        </p:style>
        <p:txBody>
          <a:bodyPr lIns="91416" tIns="45708" rIns="91416" bIns="45708"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"It is not just an awareness of our spiritual poverty that is important to God. It is also our deep anguish about it that is important to God and should be important to us."</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Dr. David Geisler</a:t>
            </a:r>
          </a:p>
        </p:txBody>
      </p:sp>
      <p:pic>
        <p:nvPicPr>
          <p:cNvPr id="12" name="Graphic 11">
            <a:extLst>
              <a:ext uri="{FF2B5EF4-FFF2-40B4-BE49-F238E27FC236}">
                <a16:creationId xmlns:a16="http://schemas.microsoft.com/office/drawing/2014/main" id="{DC518520-CEC8-50BA-7E6E-CFB3BF95370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spTree>
    <p:extLst>
      <p:ext uri="{BB962C8B-B14F-4D97-AF65-F5344CB8AC3E}">
        <p14:creationId xmlns:p14="http://schemas.microsoft.com/office/powerpoint/2010/main" val="774139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C569B-85C5-B11E-3227-3154686D47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E82BC47-4FC6-0609-EC80-4C0764BC3E36}"/>
              </a:ext>
            </a:extLst>
          </p:cNvPr>
          <p:cNvPicPr>
            <a:picLocks noChangeAspect="1"/>
          </p:cNvPicPr>
          <p:nvPr/>
        </p:nvPicPr>
        <p:blipFill>
          <a:blip r:embed="rId3"/>
          <a:stretch>
            <a:fillRect/>
          </a:stretch>
        </p:blipFill>
        <p:spPr>
          <a:xfrm>
            <a:off x="0" y="0"/>
            <a:ext cx="12210135" cy="6858000"/>
          </a:xfrm>
          <a:prstGeom prst="rect">
            <a:avLst/>
          </a:prstGeom>
        </p:spPr>
      </p:pic>
      <p:sp>
        <p:nvSpPr>
          <p:cNvPr id="6" name="Rectangle 5">
            <a:extLst>
              <a:ext uri="{FF2B5EF4-FFF2-40B4-BE49-F238E27FC236}">
                <a16:creationId xmlns:a16="http://schemas.microsoft.com/office/drawing/2014/main" id="{7547914A-29E9-B98C-144D-D95827AAAD82}"/>
              </a:ext>
            </a:extLst>
          </p:cNvPr>
          <p:cNvSpPr/>
          <p:nvPr/>
        </p:nvSpPr>
        <p:spPr>
          <a:xfrm>
            <a:off x="0"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4D8EEEA9-2B3E-FED9-DC89-1FEAB2F77239}"/>
              </a:ext>
            </a:extLst>
          </p:cNvPr>
          <p:cNvSpPr/>
          <p:nvPr/>
        </p:nvSpPr>
        <p:spPr>
          <a:xfrm flipV="1">
            <a:off x="11812588"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D889E76C-886E-D2A7-DD30-5F2DD6571C7A}"/>
              </a:ext>
            </a:extLst>
          </p:cNvPr>
          <p:cNvSpPr/>
          <p:nvPr/>
        </p:nvSpPr>
        <p:spPr>
          <a:xfrm>
            <a:off x="0" y="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92177D2F-6080-8DC1-F6E0-AC8276B296F1}"/>
              </a:ext>
            </a:extLst>
          </p:cNvPr>
          <p:cNvSpPr/>
          <p:nvPr/>
        </p:nvSpPr>
        <p:spPr>
          <a:xfrm flipH="1">
            <a:off x="0" y="655320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raphic 9">
            <a:extLst>
              <a:ext uri="{FF2B5EF4-FFF2-40B4-BE49-F238E27FC236}">
                <a16:creationId xmlns:a16="http://schemas.microsoft.com/office/drawing/2014/main" id="{E7E76E26-1F15-BC69-B1F5-98906C826EF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sp>
        <p:nvSpPr>
          <p:cNvPr id="11" name="TextBox 10">
            <a:extLst>
              <a:ext uri="{FF2B5EF4-FFF2-40B4-BE49-F238E27FC236}">
                <a16:creationId xmlns:a16="http://schemas.microsoft.com/office/drawing/2014/main" id="{8364CAB3-055F-82D4-75EA-911B7CD0A92D}"/>
              </a:ext>
            </a:extLst>
          </p:cNvPr>
          <p:cNvSpPr txBox="1"/>
          <p:nvPr/>
        </p:nvSpPr>
        <p:spPr>
          <a:xfrm>
            <a:off x="893761" y="2380382"/>
            <a:ext cx="10401301" cy="340310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0" i="1" u="none" strike="noStrike" kern="1200" cap="none" spc="0" normalizeH="0" baseline="30000" noProof="0" dirty="0">
                <a:ln>
                  <a:noFill/>
                </a:ln>
                <a:solidFill>
                  <a:srgbClr val="000000"/>
                </a:solidFill>
                <a:effectLst/>
                <a:uLnTx/>
                <a:uFillTx/>
                <a:latin typeface="Century Gothic" panose="020B0502020202020204" pitchFamily="34" charset="0"/>
                <a:ea typeface="+mn-ea"/>
                <a:cs typeface="+mn-cs"/>
                <a:sym typeface="Helvetica"/>
              </a:rPr>
              <a:t>3</a:t>
            </a:r>
            <a:r>
              <a:rPr kumimoji="0" lang="en-US" sz="28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Helvetica Light"/>
              </a:rPr>
              <a:t> Brothers, I do not consider that I have made it my own. But one thing I do: </a:t>
            </a:r>
            <a:r>
              <a:rPr kumimoji="0" lang="en-US" sz="2800" b="0" i="1"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Helvetica Light"/>
              </a:rPr>
              <a:t>forgetting what lies behind and straining forward to what lies ahead, </a:t>
            </a:r>
            <a:r>
              <a:rPr kumimoji="0" lang="en-US" sz="2800" b="0" i="1" u="none" strike="noStrike" kern="1200" cap="none" spc="0" normalizeH="0" baseline="30000" noProof="0" dirty="0">
                <a:ln>
                  <a:noFill/>
                </a:ln>
                <a:solidFill>
                  <a:srgbClr val="000000"/>
                </a:solidFill>
                <a:effectLst/>
                <a:uLnTx/>
                <a:uFillTx/>
                <a:latin typeface="Century Gothic" panose="020B0502020202020204" pitchFamily="34" charset="0"/>
                <a:ea typeface="+mn-ea"/>
                <a:cs typeface="+mn-cs"/>
                <a:sym typeface="Helvetica"/>
              </a:rPr>
              <a:t>14</a:t>
            </a:r>
            <a:r>
              <a:rPr kumimoji="0" lang="en-US" sz="28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Helvetica Light"/>
              </a:rPr>
              <a:t> </a:t>
            </a:r>
            <a:r>
              <a:rPr kumimoji="0" lang="en-US" sz="2800" b="0" i="1"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Helvetica Light"/>
              </a:rPr>
              <a:t>I press on toward the goal for the prize of the upward call of God in Christ Jesus</a:t>
            </a:r>
            <a:r>
              <a:rPr kumimoji="0" lang="en-US" sz="28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Helvetica Light"/>
              </a:rPr>
              <a:t>. </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8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Helvetica Light"/>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Helvetica Light"/>
              </a:rPr>
              <a:t>(Phil. 3:13-14)</a:t>
            </a:r>
          </a:p>
        </p:txBody>
      </p:sp>
    </p:spTree>
    <p:extLst>
      <p:ext uri="{BB962C8B-B14F-4D97-AF65-F5344CB8AC3E}">
        <p14:creationId xmlns:p14="http://schemas.microsoft.com/office/powerpoint/2010/main" val="76209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a:extLst>
            <a:ext uri="{FF2B5EF4-FFF2-40B4-BE49-F238E27FC236}">
              <a16:creationId xmlns:a16="http://schemas.microsoft.com/office/drawing/2014/main" id="{8FE2A22D-6105-57C0-ED24-FEEE4B010D1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3396C62-F670-101F-37EC-2A0DE2DC7D1E}"/>
              </a:ext>
            </a:extLst>
          </p:cNvPr>
          <p:cNvSpPr/>
          <p:nvPr/>
        </p:nvSpPr>
        <p:spPr>
          <a:xfrm>
            <a:off x="0" y="0"/>
            <a:ext cx="12192000"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urostile"/>
              <a:ea typeface="+mn-ea"/>
              <a:cs typeface="+mn-cs"/>
            </a:endParaRPr>
          </a:p>
        </p:txBody>
      </p:sp>
      <p:pic>
        <p:nvPicPr>
          <p:cNvPr id="3" name="Graphic 2">
            <a:extLst>
              <a:ext uri="{FF2B5EF4-FFF2-40B4-BE49-F238E27FC236}">
                <a16:creationId xmlns:a16="http://schemas.microsoft.com/office/drawing/2014/main" id="{E0392497-DA79-8F93-780C-DBDA4C6DB27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6870" y="5791200"/>
            <a:ext cx="924719" cy="910493"/>
          </a:xfrm>
          <a:prstGeom prst="rect">
            <a:avLst/>
          </a:prstGeom>
        </p:spPr>
      </p:pic>
      <p:sp>
        <p:nvSpPr>
          <p:cNvPr id="4" name="Content Placeholder 3">
            <a:extLst>
              <a:ext uri="{FF2B5EF4-FFF2-40B4-BE49-F238E27FC236}">
                <a16:creationId xmlns:a16="http://schemas.microsoft.com/office/drawing/2014/main" id="{D24F7AA0-7062-D405-1EE5-8DA4CE700606}"/>
              </a:ext>
            </a:extLst>
          </p:cNvPr>
          <p:cNvSpPr>
            <a:spLocks noGrp="1"/>
          </p:cNvSpPr>
          <p:nvPr>
            <p:ph idx="1"/>
          </p:nvPr>
        </p:nvSpPr>
        <p:spPr>
          <a:xfrm>
            <a:off x="1089358" y="1371600"/>
            <a:ext cx="10055781" cy="2514600"/>
          </a:xfrm>
          <a:effectLst/>
        </p:spPr>
        <p:txBody>
          <a:bodyPr/>
          <a:lstStyle/>
          <a:p>
            <a:pPr marL="0" indent="0">
              <a:buNone/>
            </a:pPr>
            <a:r>
              <a:rPr lang="en-US" altLang="en-US" sz="3600" b="1" i="1" dirty="0">
                <a:solidFill>
                  <a:srgbClr val="FFFF00"/>
                </a:solidFill>
                <a:effectLst/>
                <a:latin typeface="Century Gothic" panose="020B0502020202020204" pitchFamily="34" charset="0"/>
                <a:ea typeface="+mj-ea"/>
                <a:cs typeface="+mj-cs"/>
              </a:rPr>
              <a:t>If we allow the baggage of our past to still clink to us in the present, it may also keep us from being that certain kind of disciple God wants us to be.</a:t>
            </a:r>
          </a:p>
          <a:p>
            <a:pPr marL="0" indent="0">
              <a:buNone/>
            </a:pPr>
            <a:endParaRPr lang="en-US" altLang="en-US" sz="3600" b="1" i="1" dirty="0">
              <a:solidFill>
                <a:srgbClr val="FFFFFF"/>
              </a:solidFill>
              <a:effectLst/>
              <a:latin typeface="Century Gothic" panose="020B0502020202020204" pitchFamily="34" charset="0"/>
              <a:ea typeface="+mj-ea"/>
              <a:cs typeface="+mj-cs"/>
            </a:endParaRPr>
          </a:p>
        </p:txBody>
      </p:sp>
    </p:spTree>
    <p:extLst>
      <p:ext uri="{BB962C8B-B14F-4D97-AF65-F5344CB8AC3E}">
        <p14:creationId xmlns:p14="http://schemas.microsoft.com/office/powerpoint/2010/main" val="616017285"/>
      </p:ext>
    </p:extLst>
  </p:cSld>
  <p:clrMapOvr>
    <a:masterClrMapping/>
  </p:clrMapOvr>
  <p:transition spd="slow">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9E287-5FA9-5789-1E51-5FAEE610068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BE6110E-3368-A4EE-08D6-F8F8C266089C}"/>
              </a:ext>
            </a:extLst>
          </p:cNvPr>
          <p:cNvPicPr>
            <a:picLocks noChangeAspect="1"/>
          </p:cNvPicPr>
          <p:nvPr/>
        </p:nvPicPr>
        <p:blipFill>
          <a:blip r:embed="rId3"/>
          <a:stretch>
            <a:fillRect/>
          </a:stretch>
        </p:blipFill>
        <p:spPr>
          <a:xfrm>
            <a:off x="0" y="0"/>
            <a:ext cx="12210135" cy="6858000"/>
          </a:xfrm>
          <a:prstGeom prst="rect">
            <a:avLst/>
          </a:prstGeom>
        </p:spPr>
      </p:pic>
      <p:sp>
        <p:nvSpPr>
          <p:cNvPr id="7" name="Rectangle 6">
            <a:extLst>
              <a:ext uri="{FF2B5EF4-FFF2-40B4-BE49-F238E27FC236}">
                <a16:creationId xmlns:a16="http://schemas.microsoft.com/office/drawing/2014/main" id="{8446CFD5-F4AA-287C-EF27-63D21802ECEF}"/>
              </a:ext>
            </a:extLst>
          </p:cNvPr>
          <p:cNvSpPr/>
          <p:nvPr/>
        </p:nvSpPr>
        <p:spPr>
          <a:xfrm>
            <a:off x="0"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58246E8-D658-2A81-7C03-8EC0500BBFC8}"/>
              </a:ext>
            </a:extLst>
          </p:cNvPr>
          <p:cNvSpPr/>
          <p:nvPr/>
        </p:nvSpPr>
        <p:spPr>
          <a:xfrm flipV="1">
            <a:off x="11812588"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E4089085-F3D9-42F1-1505-3EC9D96E7226}"/>
              </a:ext>
            </a:extLst>
          </p:cNvPr>
          <p:cNvSpPr/>
          <p:nvPr/>
        </p:nvSpPr>
        <p:spPr>
          <a:xfrm>
            <a:off x="0" y="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CB692DCA-7B76-4583-D2EF-A7F2E76D5E02}"/>
              </a:ext>
            </a:extLst>
          </p:cNvPr>
          <p:cNvSpPr/>
          <p:nvPr/>
        </p:nvSpPr>
        <p:spPr>
          <a:xfrm flipH="1">
            <a:off x="0" y="655320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Graphic 10">
            <a:extLst>
              <a:ext uri="{FF2B5EF4-FFF2-40B4-BE49-F238E27FC236}">
                <a16:creationId xmlns:a16="http://schemas.microsoft.com/office/drawing/2014/main" id="{9926F6C1-FFAC-4103-C300-CA937693701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sp>
        <p:nvSpPr>
          <p:cNvPr id="12" name="TextBox 11">
            <a:extLst>
              <a:ext uri="{FF2B5EF4-FFF2-40B4-BE49-F238E27FC236}">
                <a16:creationId xmlns:a16="http://schemas.microsoft.com/office/drawing/2014/main" id="{A7454337-C2D9-F6FF-15FA-8ADB8CCA25E1}"/>
              </a:ext>
            </a:extLst>
          </p:cNvPr>
          <p:cNvSpPr txBox="1"/>
          <p:nvPr/>
        </p:nvSpPr>
        <p:spPr>
          <a:xfrm>
            <a:off x="893761" y="2007092"/>
            <a:ext cx="10401301" cy="340310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Helvetica Light"/>
              </a:rPr>
              <a:t>Search me, O God, and know my heart! Try me and know my thoughts! 24 And see if there be any grievous way in me,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Helvetica Light"/>
              </a:rPr>
              <a:t>and lead me in the way everlasting! </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Helvetica Light"/>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Helvetica Light"/>
              </a:rPr>
              <a:t>(Ps. 139:23-24 ESV)</a:t>
            </a:r>
          </a:p>
        </p:txBody>
      </p:sp>
    </p:spTree>
    <p:extLst>
      <p:ext uri="{BB962C8B-B14F-4D97-AF65-F5344CB8AC3E}">
        <p14:creationId xmlns:p14="http://schemas.microsoft.com/office/powerpoint/2010/main" val="323884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2687B-5685-575E-CCDE-FAB45BDBDA9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2B3650A-FE2A-8433-71C3-7EED716D659A}"/>
              </a:ext>
            </a:extLst>
          </p:cNvPr>
          <p:cNvSpPr/>
          <p:nvPr/>
        </p:nvSpPr>
        <p:spPr>
          <a:xfrm>
            <a:off x="0" y="0"/>
            <a:ext cx="12192000"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Graphic 3">
            <a:extLst>
              <a:ext uri="{FF2B5EF4-FFF2-40B4-BE49-F238E27FC236}">
                <a16:creationId xmlns:a16="http://schemas.microsoft.com/office/drawing/2014/main" id="{E063086A-2F98-725D-7349-2709337291C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6870" y="5791200"/>
            <a:ext cx="924719" cy="910493"/>
          </a:xfrm>
          <a:prstGeom prst="rect">
            <a:avLst/>
          </a:prstGeom>
        </p:spPr>
      </p:pic>
      <p:sp>
        <p:nvSpPr>
          <p:cNvPr id="5" name="Rectangle 2">
            <a:extLst>
              <a:ext uri="{FF2B5EF4-FFF2-40B4-BE49-F238E27FC236}">
                <a16:creationId xmlns:a16="http://schemas.microsoft.com/office/drawing/2014/main" id="{624DD996-843A-51A4-C3FA-45E37F95DB83}"/>
              </a:ext>
            </a:extLst>
          </p:cNvPr>
          <p:cNvSpPr txBox="1">
            <a:spLocks noChangeArrowheads="1"/>
          </p:cNvSpPr>
          <p:nvPr/>
        </p:nvSpPr>
        <p:spPr bwMode="auto">
          <a:xfrm>
            <a:off x="1141412" y="2209801"/>
            <a:ext cx="8991599"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76778" tIns="38389" rIns="76778" bIns="38389" numCol="1" anchor="ctr" anchorCtr="0" compatLnSpc="1">
            <a:prstTxWarp prst="textNoShape">
              <a:avLst/>
            </a:prstTxWarp>
          </a:bodyPr>
          <a:lstStyle>
            <a:lvl1pPr algn="ctr" rtl="0" eaLnBrk="0" fontAlgn="base" hangingPunct="0">
              <a:spcBef>
                <a:spcPct val="0"/>
              </a:spcBef>
              <a:spcAft>
                <a:spcPct val="0"/>
              </a:spcAft>
              <a:defRPr sz="5300">
                <a:solidFill>
                  <a:schemeClr val="tx1"/>
                </a:solidFill>
                <a:latin typeface="+mj-lt"/>
                <a:ea typeface="+mj-ea"/>
                <a:cs typeface="+mj-cs"/>
              </a:defRPr>
            </a:lvl1pPr>
            <a:lvl2pPr algn="ctr" rtl="0" eaLnBrk="0" fontAlgn="base" hangingPunct="0">
              <a:spcBef>
                <a:spcPct val="0"/>
              </a:spcBef>
              <a:spcAft>
                <a:spcPct val="0"/>
              </a:spcAft>
              <a:defRPr sz="5300">
                <a:solidFill>
                  <a:schemeClr val="tx1"/>
                </a:solidFill>
                <a:latin typeface="Arial" charset="0"/>
              </a:defRPr>
            </a:lvl2pPr>
            <a:lvl3pPr algn="ctr" rtl="0" eaLnBrk="0" fontAlgn="base" hangingPunct="0">
              <a:spcBef>
                <a:spcPct val="0"/>
              </a:spcBef>
              <a:spcAft>
                <a:spcPct val="0"/>
              </a:spcAft>
              <a:defRPr sz="5300">
                <a:solidFill>
                  <a:schemeClr val="tx1"/>
                </a:solidFill>
                <a:latin typeface="Arial" charset="0"/>
              </a:defRPr>
            </a:lvl3pPr>
            <a:lvl4pPr algn="ctr" rtl="0" eaLnBrk="0" fontAlgn="base" hangingPunct="0">
              <a:spcBef>
                <a:spcPct val="0"/>
              </a:spcBef>
              <a:spcAft>
                <a:spcPct val="0"/>
              </a:spcAft>
              <a:defRPr sz="5300">
                <a:solidFill>
                  <a:schemeClr val="tx1"/>
                </a:solidFill>
                <a:latin typeface="Arial" charset="0"/>
              </a:defRPr>
            </a:lvl4pPr>
            <a:lvl5pPr algn="ctr" rtl="0" eaLnBrk="0" fontAlgn="base" hangingPunct="0">
              <a:spcBef>
                <a:spcPct val="0"/>
              </a:spcBef>
              <a:spcAft>
                <a:spcPct val="0"/>
              </a:spcAft>
              <a:defRPr sz="5300">
                <a:solidFill>
                  <a:schemeClr val="tx1"/>
                </a:solidFill>
                <a:latin typeface="Arial" charset="0"/>
              </a:defRPr>
            </a:lvl5pPr>
            <a:lvl6pPr marL="545974" algn="ctr" rtl="0" fontAlgn="base">
              <a:spcBef>
                <a:spcPct val="0"/>
              </a:spcBef>
              <a:spcAft>
                <a:spcPct val="0"/>
              </a:spcAft>
              <a:defRPr sz="5300">
                <a:solidFill>
                  <a:schemeClr val="tx1"/>
                </a:solidFill>
                <a:latin typeface="Arial" charset="0"/>
              </a:defRPr>
            </a:lvl6pPr>
            <a:lvl7pPr marL="1091950" algn="ctr" rtl="0" fontAlgn="base">
              <a:spcBef>
                <a:spcPct val="0"/>
              </a:spcBef>
              <a:spcAft>
                <a:spcPct val="0"/>
              </a:spcAft>
              <a:defRPr sz="5300">
                <a:solidFill>
                  <a:schemeClr val="tx1"/>
                </a:solidFill>
                <a:latin typeface="Arial" charset="0"/>
              </a:defRPr>
            </a:lvl7pPr>
            <a:lvl8pPr marL="1637923" algn="ctr" rtl="0" fontAlgn="base">
              <a:spcBef>
                <a:spcPct val="0"/>
              </a:spcBef>
              <a:spcAft>
                <a:spcPct val="0"/>
              </a:spcAft>
              <a:defRPr sz="5300">
                <a:solidFill>
                  <a:schemeClr val="tx1"/>
                </a:solidFill>
                <a:latin typeface="Arial" charset="0"/>
              </a:defRPr>
            </a:lvl8pPr>
            <a:lvl9pPr marL="2183900" algn="ctr" rtl="0" fontAlgn="base">
              <a:spcBef>
                <a:spcPct val="0"/>
              </a:spcBef>
              <a:spcAft>
                <a:spcPct val="0"/>
              </a:spcAft>
              <a:defRPr sz="5300">
                <a:solidFill>
                  <a:schemeClr val="tx1"/>
                </a:solidFill>
                <a:latin typeface="Arial" charset="0"/>
              </a:defRPr>
            </a:lvl9pPr>
          </a:lstStyle>
          <a:p>
            <a:pPr marL="0" marR="0" lvl="0" indent="0" algn="ctr" defTabSz="404124" rtl="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dirty="0">
              <a:ln>
                <a:noFill/>
              </a:ln>
              <a:solidFill>
                <a:srgbClr val="FF182D"/>
              </a:solidFill>
              <a:effectLst>
                <a:outerShdw blurRad="38100" dist="38100" dir="2700000" algn="tl">
                  <a:srgbClr val="C0C0C0"/>
                </a:outerShdw>
              </a:effectLst>
              <a:uLnTx/>
              <a:uFillTx/>
              <a:latin typeface="Arial"/>
              <a:ea typeface="+mj-ea"/>
              <a:cs typeface="+mj-cs"/>
              <a:sym typeface="Helvetica Light"/>
            </a:endParaRPr>
          </a:p>
          <a:p>
            <a:pPr marL="321457" marR="0" lvl="0" indent="-321457" algn="l" defTabSz="404124" rtl="0" eaLnBrk="0" fontAlgn="base" latinLnBrk="0" hangingPunct="0">
              <a:lnSpc>
                <a:spcPct val="100000"/>
              </a:lnSpc>
              <a:spcBef>
                <a:spcPct val="0"/>
              </a:spcBef>
              <a:spcAft>
                <a:spcPct val="0"/>
              </a:spcAft>
              <a:buClrTx/>
              <a:buSzTx/>
              <a:buFontTx/>
              <a:buChar char="•"/>
              <a:tabLst/>
              <a:defRPr/>
            </a:pPr>
            <a:endParaRPr kumimoji="0" lang="en-US" altLang="en-US" sz="3600" b="1" i="0" u="none" strike="noStrike" kern="0" cap="none" spc="0" normalizeH="0" baseline="0" noProof="0" dirty="0">
              <a:ln>
                <a:noFill/>
              </a:ln>
              <a:solidFill>
                <a:srgbClr val="FF182D"/>
              </a:solidFill>
              <a:effectLst>
                <a:outerShdw blurRad="38100" dist="38100" dir="2700000" algn="tl">
                  <a:srgbClr val="C0C0C0"/>
                </a:outerShdw>
              </a:effectLst>
              <a:uLnTx/>
              <a:uFillTx/>
              <a:latin typeface="Arial"/>
              <a:ea typeface="+mj-ea"/>
              <a:cs typeface="+mj-cs"/>
              <a:sym typeface="Helvetica Light"/>
            </a:endParaRPr>
          </a:p>
          <a:p>
            <a:pPr marL="0" marR="0" lvl="0" indent="0" defTabSz="404124"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sym typeface="Helvetica Light"/>
              </a:rPr>
              <a:t>	</a:t>
            </a:r>
            <a:r>
              <a:rPr kumimoji="0" lang="en-US" altLang="en-US" sz="3600" b="1" i="0" u="none" strike="noStrike" kern="0" cap="none" spc="0" normalizeH="0" baseline="0" noProof="0" dirty="0">
                <a:ln>
                  <a:noFill/>
                </a:ln>
                <a:solidFill>
                  <a:srgbClr val="FFFF00"/>
                </a:solidFill>
                <a:effectLst/>
                <a:uLnTx/>
                <a:uFillTx/>
                <a:latin typeface="Century Gothic" panose="020B0502020202020204" pitchFamily="34" charset="0"/>
                <a:ea typeface="+mj-ea"/>
                <a:cs typeface="+mj-cs"/>
                <a:sym typeface="Helvetica Light"/>
              </a:rPr>
              <a:t>Summary</a:t>
            </a:r>
          </a:p>
          <a:p>
            <a:pPr marL="0" marR="0" lvl="0" indent="0" algn="l" defTabSz="404124" rtl="0" eaLnBrk="0" fontAlgn="base" latinLnBrk="0" hangingPunct="0">
              <a:lnSpc>
                <a:spcPct val="100000"/>
              </a:lnSpc>
              <a:spcBef>
                <a:spcPct val="0"/>
              </a:spcBef>
              <a:spcAft>
                <a:spcPct val="0"/>
              </a:spcAft>
              <a:buClrTx/>
              <a:buSzTx/>
              <a:buFontTx/>
              <a:buNone/>
              <a:tabLst/>
              <a:defRPr/>
            </a:pPr>
            <a:endParaRPr lang="en-US" altLang="en-US" sz="3600" b="1" kern="0" dirty="0">
              <a:solidFill>
                <a:srgbClr val="FFFFFF"/>
              </a:solidFill>
              <a:latin typeface="Century Gothic" panose="020B0502020202020204" pitchFamily="34" charset="0"/>
              <a:sym typeface="Helvetica Light"/>
            </a:endParaRPr>
          </a:p>
          <a:p>
            <a:pPr marL="0" marR="0" lvl="0" indent="0" algn="l" defTabSz="404124" rtl="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sym typeface="Helvetica Light"/>
              </a:rPr>
              <a:t>What was God’s plan </a:t>
            </a:r>
            <a:r>
              <a:rPr lang="en-US" altLang="en-US" sz="3200" b="1" kern="0" dirty="0">
                <a:solidFill>
                  <a:srgbClr val="FFFFFF"/>
                </a:solidFill>
                <a:latin typeface="Century Gothic" panose="020B0502020202020204" pitchFamily="34" charset="0"/>
                <a:sym typeface="Helvetica Light"/>
              </a:rPr>
              <a:t>in redeeming us</a:t>
            </a:r>
            <a:r>
              <a:rPr kumimoji="0" lang="en-US" altLang="en-US" sz="32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sym typeface="Helvetica Light"/>
              </a:rPr>
              <a:t>?</a:t>
            </a:r>
          </a:p>
          <a:p>
            <a:pPr marL="321457" marR="0" lvl="0" indent="-321457" algn="l" defTabSz="404124" rtl="0" eaLnBrk="0" fontAlgn="base" latinLnBrk="0" hangingPunct="0">
              <a:lnSpc>
                <a:spcPct val="100000"/>
              </a:lnSpc>
              <a:spcBef>
                <a:spcPct val="0"/>
              </a:spcBef>
              <a:spcAft>
                <a:spcPct val="0"/>
              </a:spcAft>
              <a:buClrTx/>
              <a:buSzTx/>
              <a:buFontTx/>
              <a:buChar char="•"/>
              <a:tabLst/>
              <a:defRPr/>
            </a:pPr>
            <a:endParaRPr kumimoji="0" lang="en-US" altLang="en-US" sz="32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sym typeface="Helvetica Light"/>
            </a:endParaRPr>
          </a:p>
          <a:p>
            <a:pPr marL="778657" marR="0" lvl="1" indent="-321457" algn="l" defTabSz="404124" rtl="0" eaLnBrk="0" fontAlgn="base" latinLnBrk="0" hangingPunct="0">
              <a:lnSpc>
                <a:spcPct val="100000"/>
              </a:lnSpc>
              <a:spcBef>
                <a:spcPct val="0"/>
              </a:spcBef>
              <a:spcAft>
                <a:spcPct val="0"/>
              </a:spcAft>
              <a:buClrTx/>
              <a:buSzTx/>
              <a:buFontTx/>
              <a:buChar char="•"/>
              <a:tabLst/>
              <a:defRPr/>
            </a:pPr>
            <a:r>
              <a:rPr kumimoji="0" lang="en-US" altLang="en-US" sz="2800" b="1" i="0" u="none" strike="noStrike" kern="0" cap="none" spc="0" normalizeH="0" baseline="0" noProof="0" dirty="0">
                <a:ln>
                  <a:noFill/>
                </a:ln>
                <a:solidFill>
                  <a:srgbClr val="FFFF00"/>
                </a:solidFill>
                <a:effectLst/>
                <a:uLnTx/>
                <a:uFillTx/>
                <a:latin typeface="Century Gothic" panose="020B0502020202020204" pitchFamily="34" charset="0"/>
                <a:ea typeface="+mn-ea"/>
                <a:cs typeface="+mn-cs"/>
                <a:sym typeface="Helvetica Light"/>
              </a:rPr>
              <a:t>So we can be reconciled to God.</a:t>
            </a:r>
          </a:p>
          <a:p>
            <a:pPr marL="321457" marR="0" lvl="0" indent="-321457" algn="l" defTabSz="404124" rtl="0" eaLnBrk="0" fontAlgn="base" latinLnBrk="0" hangingPunct="0">
              <a:lnSpc>
                <a:spcPct val="100000"/>
              </a:lnSpc>
              <a:spcBef>
                <a:spcPct val="0"/>
              </a:spcBef>
              <a:spcAft>
                <a:spcPct val="0"/>
              </a:spcAft>
              <a:buClrTx/>
              <a:buSzTx/>
              <a:buFontTx/>
              <a:buChar char="•"/>
              <a:tabLst/>
              <a:defRPr/>
            </a:pPr>
            <a:endParaRPr kumimoji="0" lang="en-US" altLang="en-US" sz="2800" b="0"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sym typeface="Helvetica Light"/>
            </a:endParaRPr>
          </a:p>
          <a:p>
            <a:pPr marL="0" marR="0" lvl="0" indent="0" algn="l" defTabSz="404124" rtl="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sym typeface="Helvetica Light"/>
              </a:rPr>
              <a:t>What was His eternal plan for mankind for those who accept His gift to be redeemed?</a:t>
            </a:r>
          </a:p>
          <a:p>
            <a:pPr marR="0" lvl="0" algn="l" defTabSz="404124" rtl="0" eaLnBrk="0" fontAlgn="base" latinLnBrk="0" hangingPunct="0">
              <a:lnSpc>
                <a:spcPct val="100000"/>
              </a:lnSpc>
              <a:spcBef>
                <a:spcPct val="0"/>
              </a:spcBef>
              <a:spcAft>
                <a:spcPct val="0"/>
              </a:spcAft>
              <a:buClrTx/>
              <a:buSzTx/>
              <a:tabLst/>
              <a:defRPr/>
            </a:pPr>
            <a:endParaRPr kumimoji="0" lang="en-US" altLang="en-US" sz="36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sym typeface="Helvetica Light"/>
            </a:endParaRPr>
          </a:p>
          <a:p>
            <a:pPr marL="778657" marR="0" lvl="1" indent="-321457" algn="l" defTabSz="404124" rtl="0" eaLnBrk="0" fontAlgn="base" latinLnBrk="0" hangingPunct="0">
              <a:lnSpc>
                <a:spcPct val="100000"/>
              </a:lnSpc>
              <a:spcBef>
                <a:spcPct val="0"/>
              </a:spcBef>
              <a:spcAft>
                <a:spcPct val="0"/>
              </a:spcAft>
              <a:buClrTx/>
              <a:buSzTx/>
              <a:buFontTx/>
              <a:buChar char="•"/>
              <a:tabLst/>
              <a:defRPr/>
            </a:pPr>
            <a:r>
              <a:rPr kumimoji="0" lang="en-US" altLang="en-US" sz="2800" b="1" i="0" u="none" strike="noStrike" kern="0" cap="none" spc="0" normalizeH="0" baseline="0" noProof="0" dirty="0">
                <a:ln>
                  <a:noFill/>
                </a:ln>
                <a:solidFill>
                  <a:srgbClr val="FFFF00"/>
                </a:solidFill>
                <a:effectLst/>
                <a:uLnTx/>
                <a:uFillTx/>
                <a:latin typeface="Century Gothic" panose="020B0502020202020204" pitchFamily="34" charset="0"/>
                <a:ea typeface="+mn-ea"/>
                <a:cs typeface="+mn-cs"/>
                <a:sym typeface="Helvetica Light"/>
              </a:rPr>
              <a:t>Intimate eternal fellowship with God and conforming us to be just like Christ (1 Jn. 3:2).</a:t>
            </a:r>
          </a:p>
        </p:txBody>
      </p:sp>
    </p:spTree>
    <p:extLst>
      <p:ext uri="{BB962C8B-B14F-4D97-AF65-F5344CB8AC3E}">
        <p14:creationId xmlns:p14="http://schemas.microsoft.com/office/powerpoint/2010/main" val="40202567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 calcmode="lin" valueType="num">
                                      <p:cBhvr additive="base">
                                        <p:cTn id="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anim calcmode="lin" valueType="num">
                                      <p:cBhvr additive="base">
                                        <p:cTn id="1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anim calcmode="lin" valueType="num">
                                      <p:cBhvr additive="base">
                                        <p:cTn id="19"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30BFD-DA0B-00E7-08F6-E938096B592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721AE87-2C6C-A16A-5974-9FBF4294B5FA}"/>
              </a:ext>
            </a:extLst>
          </p:cNvPr>
          <p:cNvSpPr/>
          <p:nvPr/>
        </p:nvSpPr>
        <p:spPr>
          <a:xfrm>
            <a:off x="0"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Graphic 2">
            <a:extLst>
              <a:ext uri="{FF2B5EF4-FFF2-40B4-BE49-F238E27FC236}">
                <a16:creationId xmlns:a16="http://schemas.microsoft.com/office/drawing/2014/main" id="{88569928-0282-3954-8363-C046DE8008A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5" name="Rectangle 2">
            <a:extLst>
              <a:ext uri="{FF2B5EF4-FFF2-40B4-BE49-F238E27FC236}">
                <a16:creationId xmlns:a16="http://schemas.microsoft.com/office/drawing/2014/main" id="{CB1004E7-8EC1-1CB0-2D89-CCB1902FC677}"/>
              </a:ext>
            </a:extLst>
          </p:cNvPr>
          <p:cNvSpPr txBox="1">
            <a:spLocks noChangeArrowheads="1"/>
          </p:cNvSpPr>
          <p:nvPr/>
        </p:nvSpPr>
        <p:spPr bwMode="auto">
          <a:xfrm>
            <a:off x="35701" y="2514600"/>
            <a:ext cx="11782647"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76778" tIns="38389" rIns="76778" bIns="38389" numCol="1" anchor="ctr" anchorCtr="0" compatLnSpc="1">
            <a:prstTxWarp prst="textNoShape">
              <a:avLst/>
            </a:prstTxWarp>
          </a:bodyPr>
          <a:lstStyle>
            <a:lvl1pPr algn="ctr" rtl="0" eaLnBrk="0" fontAlgn="base" hangingPunct="0">
              <a:spcBef>
                <a:spcPct val="0"/>
              </a:spcBef>
              <a:spcAft>
                <a:spcPct val="0"/>
              </a:spcAft>
              <a:defRPr sz="5300">
                <a:solidFill>
                  <a:schemeClr val="tx1"/>
                </a:solidFill>
                <a:latin typeface="+mj-lt"/>
                <a:ea typeface="+mj-ea"/>
                <a:cs typeface="+mj-cs"/>
              </a:defRPr>
            </a:lvl1pPr>
            <a:lvl2pPr algn="ctr" rtl="0" eaLnBrk="0" fontAlgn="base" hangingPunct="0">
              <a:spcBef>
                <a:spcPct val="0"/>
              </a:spcBef>
              <a:spcAft>
                <a:spcPct val="0"/>
              </a:spcAft>
              <a:defRPr sz="5300">
                <a:solidFill>
                  <a:schemeClr val="tx1"/>
                </a:solidFill>
                <a:latin typeface="Arial" charset="0"/>
              </a:defRPr>
            </a:lvl2pPr>
            <a:lvl3pPr algn="ctr" rtl="0" eaLnBrk="0" fontAlgn="base" hangingPunct="0">
              <a:spcBef>
                <a:spcPct val="0"/>
              </a:spcBef>
              <a:spcAft>
                <a:spcPct val="0"/>
              </a:spcAft>
              <a:defRPr sz="5300">
                <a:solidFill>
                  <a:schemeClr val="tx1"/>
                </a:solidFill>
                <a:latin typeface="Arial" charset="0"/>
              </a:defRPr>
            </a:lvl3pPr>
            <a:lvl4pPr algn="ctr" rtl="0" eaLnBrk="0" fontAlgn="base" hangingPunct="0">
              <a:spcBef>
                <a:spcPct val="0"/>
              </a:spcBef>
              <a:spcAft>
                <a:spcPct val="0"/>
              </a:spcAft>
              <a:defRPr sz="5300">
                <a:solidFill>
                  <a:schemeClr val="tx1"/>
                </a:solidFill>
                <a:latin typeface="Arial" charset="0"/>
              </a:defRPr>
            </a:lvl4pPr>
            <a:lvl5pPr algn="ctr" rtl="0" eaLnBrk="0" fontAlgn="base" hangingPunct="0">
              <a:spcBef>
                <a:spcPct val="0"/>
              </a:spcBef>
              <a:spcAft>
                <a:spcPct val="0"/>
              </a:spcAft>
              <a:defRPr sz="5300">
                <a:solidFill>
                  <a:schemeClr val="tx1"/>
                </a:solidFill>
                <a:latin typeface="Arial" charset="0"/>
              </a:defRPr>
            </a:lvl5pPr>
            <a:lvl6pPr marL="545974" algn="ctr" rtl="0" fontAlgn="base">
              <a:spcBef>
                <a:spcPct val="0"/>
              </a:spcBef>
              <a:spcAft>
                <a:spcPct val="0"/>
              </a:spcAft>
              <a:defRPr sz="5300">
                <a:solidFill>
                  <a:schemeClr val="tx1"/>
                </a:solidFill>
                <a:latin typeface="Arial" charset="0"/>
              </a:defRPr>
            </a:lvl6pPr>
            <a:lvl7pPr marL="1091950" algn="ctr" rtl="0" fontAlgn="base">
              <a:spcBef>
                <a:spcPct val="0"/>
              </a:spcBef>
              <a:spcAft>
                <a:spcPct val="0"/>
              </a:spcAft>
              <a:defRPr sz="5300">
                <a:solidFill>
                  <a:schemeClr val="tx1"/>
                </a:solidFill>
                <a:latin typeface="Arial" charset="0"/>
              </a:defRPr>
            </a:lvl7pPr>
            <a:lvl8pPr marL="1637923" algn="ctr" rtl="0" fontAlgn="base">
              <a:spcBef>
                <a:spcPct val="0"/>
              </a:spcBef>
              <a:spcAft>
                <a:spcPct val="0"/>
              </a:spcAft>
              <a:defRPr sz="5300">
                <a:solidFill>
                  <a:schemeClr val="tx1"/>
                </a:solidFill>
                <a:latin typeface="Arial" charset="0"/>
              </a:defRPr>
            </a:lvl8pPr>
            <a:lvl9pPr marL="2183900" algn="ctr" rtl="0" fontAlgn="base">
              <a:spcBef>
                <a:spcPct val="0"/>
              </a:spcBef>
              <a:spcAft>
                <a:spcPct val="0"/>
              </a:spcAft>
              <a:defRPr sz="5300">
                <a:solidFill>
                  <a:schemeClr val="tx1"/>
                </a:solidFill>
                <a:latin typeface="Arial" charset="0"/>
              </a:defRPr>
            </a:lvl9pPr>
          </a:lstStyle>
          <a:p>
            <a:pPr marL="778657" marR="0" lvl="1" indent="-321457" algn="l" defTabSz="404124" rtl="0" eaLnBrk="0" fontAlgn="base" latinLnBrk="0" hangingPunct="0">
              <a:lnSpc>
                <a:spcPct val="100000"/>
              </a:lnSpc>
              <a:spcBef>
                <a:spcPct val="0"/>
              </a:spcBef>
              <a:spcAft>
                <a:spcPct val="0"/>
              </a:spcAft>
              <a:buClrTx/>
              <a:buSzTx/>
              <a:buFontTx/>
              <a:buChar char="•"/>
              <a:tabLst/>
              <a:defRPr/>
            </a:pPr>
            <a:endParaRPr kumimoji="0" lang="en-US" altLang="en-US" sz="3600" b="1" i="0" u="none" strike="noStrike" kern="0" cap="none" spc="0" normalizeH="0" baseline="0" noProof="0" dirty="0">
              <a:ln>
                <a:noFill/>
              </a:ln>
              <a:solidFill>
                <a:srgbClr val="FF182D"/>
              </a:solidFill>
              <a:effectLst>
                <a:outerShdw blurRad="38100" dist="38100" dir="2700000" algn="tl">
                  <a:srgbClr val="C0C0C0"/>
                </a:outerShdw>
              </a:effectLst>
              <a:uLnTx/>
              <a:uFillTx/>
              <a:latin typeface="Arial"/>
              <a:ea typeface="+mn-ea"/>
              <a:cs typeface="+mn-cs"/>
              <a:sym typeface="Helvetica Light"/>
            </a:endParaRPr>
          </a:p>
          <a:p>
            <a:pPr marL="457200" marR="0" lvl="1" indent="0" algn="l" defTabSz="404124"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Helvetica Light"/>
              </a:rPr>
              <a:t>“God's eternal plan was paradise lost and restored through the redemption of Christ which will result in </a:t>
            </a:r>
            <a:r>
              <a:rPr kumimoji="0" lang="en-US" altLang="en-US" sz="2800" b="0" i="1"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Helvetica Light"/>
              </a:rPr>
              <a:t>eternal intimate fellowship with God and total Christ likeness</a:t>
            </a:r>
            <a:r>
              <a:rPr kumimoji="0" lang="en-US" altLang="en-US" sz="2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Helvetica Light"/>
              </a:rPr>
              <a:t> for His followers.</a:t>
            </a:r>
          </a:p>
          <a:p>
            <a:pPr marL="457200" marR="0" lvl="1" indent="0" algn="l" defTabSz="404124"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Helvetica Light"/>
            </a:endParaRPr>
          </a:p>
          <a:p>
            <a:pPr marL="457200" marR="0" lvl="1" indent="0" algn="l" defTabSz="404124"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Helvetica Light"/>
              </a:rPr>
              <a:t>But God’s plan is also that we, as followers of Christ,</a:t>
            </a:r>
            <a:r>
              <a:rPr kumimoji="0" lang="en-US" altLang="en-US" sz="2800" b="0" i="0" u="none" strike="noStrike" kern="0" cap="none" spc="0" normalizeH="0" noProof="0" dirty="0">
                <a:ln>
                  <a:noFill/>
                </a:ln>
                <a:solidFill>
                  <a:srgbClr val="FFFFFF"/>
                </a:solidFill>
                <a:effectLst/>
                <a:uLnTx/>
                <a:uFillTx/>
                <a:latin typeface="Century Gothic" panose="020B0502020202020204" pitchFamily="34" charset="0"/>
                <a:ea typeface="+mn-ea"/>
                <a:cs typeface="+mn-cs"/>
                <a:sym typeface="Helvetica Light"/>
              </a:rPr>
              <a:t> </a:t>
            </a:r>
            <a:r>
              <a:rPr kumimoji="0" lang="en-US" altLang="en-US" sz="2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Helvetica Light"/>
              </a:rPr>
              <a:t>need to lovingly, and by the power of the Holy Spirit, multiply ourselves into the lives of others so that they can experience what we have experienced.” </a:t>
            </a:r>
          </a:p>
          <a:p>
            <a:pPr marL="457200" marR="0" lvl="1" indent="0" algn="l" defTabSz="404124"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Helvetica Light"/>
              </a:rPr>
              <a:t> </a:t>
            </a:r>
          </a:p>
          <a:p>
            <a:pPr marL="457200" marR="0" lvl="1" indent="0" algn="l" defTabSz="404124"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Helvetica Light"/>
              </a:rPr>
              <a:t>- Dr. David Geisler</a:t>
            </a:r>
          </a:p>
          <a:p>
            <a:pPr marL="778657" marR="0" lvl="1" indent="-321457" algn="l" defTabSz="404124" rtl="0" eaLnBrk="0" fontAlgn="base" latinLnBrk="0" hangingPunct="0">
              <a:lnSpc>
                <a:spcPct val="100000"/>
              </a:lnSpc>
              <a:spcBef>
                <a:spcPct val="0"/>
              </a:spcBef>
              <a:spcAft>
                <a:spcPct val="0"/>
              </a:spcAft>
              <a:buClrTx/>
              <a:buSzTx/>
              <a:buFontTx/>
              <a:buChar char="•"/>
              <a:tabLst/>
              <a:defRPr/>
            </a:pPr>
            <a:endParaRPr kumimoji="0" lang="en-US" altLang="en-US" sz="3600" b="1" i="0" u="none" strike="noStrike" kern="0" cap="none" spc="0" normalizeH="0" baseline="0" noProof="0" dirty="0">
              <a:ln>
                <a:noFill/>
              </a:ln>
              <a:solidFill>
                <a:srgbClr val="FF182D"/>
              </a:solidFill>
              <a:effectLst>
                <a:outerShdw blurRad="38100" dist="38100" dir="2700000" algn="tl">
                  <a:srgbClr val="C0C0C0"/>
                </a:outerShdw>
              </a:effectLst>
              <a:uLnTx/>
              <a:uFillTx/>
              <a:latin typeface="Arial"/>
              <a:ea typeface="+mn-ea"/>
              <a:cs typeface="+mn-cs"/>
              <a:sym typeface="Helvetica Light"/>
            </a:endParaRPr>
          </a:p>
          <a:p>
            <a:pPr marL="321457" marR="0" lvl="0" indent="-321457" algn="l" defTabSz="404124" rtl="0" eaLnBrk="0" fontAlgn="base" latinLnBrk="0" hangingPunct="0">
              <a:lnSpc>
                <a:spcPct val="100000"/>
              </a:lnSpc>
              <a:spcBef>
                <a:spcPct val="0"/>
              </a:spcBef>
              <a:spcAft>
                <a:spcPct val="0"/>
              </a:spcAft>
              <a:buClrTx/>
              <a:buSzTx/>
              <a:buFontTx/>
              <a:buChar char="•"/>
              <a:tabLst/>
              <a:defRPr/>
            </a:pPr>
            <a:endParaRPr kumimoji="0" lang="en-US" altLang="en-US" sz="2250" b="1" i="0" u="none" strike="noStrike" kern="0" cap="none" spc="0" normalizeH="0" baseline="0" noProof="0" dirty="0">
              <a:ln>
                <a:noFill/>
              </a:ln>
              <a:solidFill>
                <a:srgbClr val="FF182D"/>
              </a:solidFill>
              <a:effectLst>
                <a:outerShdw blurRad="38100" dist="38100" dir="2700000" algn="tl">
                  <a:srgbClr val="C0C0C0"/>
                </a:outerShdw>
              </a:effectLst>
              <a:uLnTx/>
              <a:uFillTx/>
              <a:latin typeface="Arial"/>
              <a:ea typeface="+mj-ea"/>
              <a:cs typeface="+mj-cs"/>
              <a:sym typeface="Helvetica Light"/>
            </a:endParaRPr>
          </a:p>
        </p:txBody>
      </p:sp>
    </p:spTree>
    <p:extLst>
      <p:ext uri="{BB962C8B-B14F-4D97-AF65-F5344CB8AC3E}">
        <p14:creationId xmlns:p14="http://schemas.microsoft.com/office/powerpoint/2010/main" val="2021754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29C76-7469-A079-2CB8-CEA9991DEEB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4BF0696-6D51-1714-089E-E3B74BF918E4}"/>
              </a:ext>
            </a:extLst>
          </p:cNvPr>
          <p:cNvSpPr/>
          <p:nvPr/>
        </p:nvSpPr>
        <p:spPr>
          <a:xfrm>
            <a:off x="0" y="0"/>
            <a:ext cx="12192000"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08C2A04-D700-F0F9-5735-F91B177E7D12}"/>
              </a:ext>
            </a:extLst>
          </p:cNvPr>
          <p:cNvPicPr>
            <a:picLocks noChangeAspect="1"/>
          </p:cNvPicPr>
          <p:nvPr/>
        </p:nvPicPr>
        <p:blipFill>
          <a:blip r:embed="rId3"/>
          <a:srcRect l="8723" t="12895" r="9198" b="13070"/>
          <a:stretch>
            <a:fillRect/>
          </a:stretch>
        </p:blipFill>
        <p:spPr>
          <a:xfrm>
            <a:off x="1065212" y="894750"/>
            <a:ext cx="10021658" cy="5068499"/>
          </a:xfrm>
          <a:prstGeom prst="rect">
            <a:avLst/>
          </a:prstGeom>
        </p:spPr>
      </p:pic>
      <p:sp>
        <p:nvSpPr>
          <p:cNvPr id="6" name="Rectangle 5">
            <a:extLst>
              <a:ext uri="{FF2B5EF4-FFF2-40B4-BE49-F238E27FC236}">
                <a16:creationId xmlns:a16="http://schemas.microsoft.com/office/drawing/2014/main" id="{EBEC9309-50A5-B48B-10AA-A27D04C753D8}"/>
              </a:ext>
            </a:extLst>
          </p:cNvPr>
          <p:cNvSpPr/>
          <p:nvPr/>
        </p:nvSpPr>
        <p:spPr>
          <a:xfrm>
            <a:off x="2190316" y="1384739"/>
            <a:ext cx="7771447" cy="584775"/>
          </a:xfrm>
          <a:prstGeom prst="rect">
            <a:avLst/>
          </a:prstGeom>
        </p:spPr>
        <p:txBody>
          <a:bodyPr wrap="square">
            <a:spAutoFit/>
          </a:bodyPr>
          <a:lstStyle/>
          <a:p>
            <a:pPr marL="0" marR="0" lvl="0" indent="0" algn="ctr" defTabSz="910259" rtl="0" eaLnBrk="1" fontAlgn="auto" latinLnBrk="0" hangingPunct="0">
              <a:lnSpc>
                <a:spcPct val="100000"/>
              </a:lnSpc>
              <a:spcBef>
                <a:spcPts val="0"/>
              </a:spcBef>
              <a:spcAft>
                <a:spcPts val="0"/>
              </a:spcAft>
              <a:buClrTx/>
              <a:buSzTx/>
              <a:buFontTx/>
              <a:buNone/>
              <a:tabLst/>
              <a:defRPr sz="4800" b="1">
                <a:latin typeface="Helvetica"/>
                <a:ea typeface="Helvetica"/>
                <a:cs typeface="Helvetica"/>
                <a:sym typeface="Helvetica"/>
              </a:defRPr>
            </a:pPr>
            <a:r>
              <a:rPr kumimoji="0" lang="en-US" sz="3200" b="1" i="0" u="none" strike="noStrike" kern="1200" cap="none" spc="0" normalizeH="0" baseline="0" noProof="0" dirty="0">
                <a:ln>
                  <a:noFill/>
                </a:ln>
                <a:solidFill>
                  <a:srgbClr val="000000"/>
                </a:solidFill>
                <a:effectLst/>
                <a:uLnTx/>
                <a:uFillTx/>
                <a:latin typeface="Century Gothic" panose="020B0502020202020204" pitchFamily="34" charset="0"/>
                <a:sym typeface="Helvetica"/>
              </a:rPr>
              <a:t>Digging Deeper into Discipleship</a:t>
            </a:r>
          </a:p>
        </p:txBody>
      </p:sp>
      <p:sp>
        <p:nvSpPr>
          <p:cNvPr id="7" name="Rectangle 6">
            <a:extLst>
              <a:ext uri="{FF2B5EF4-FFF2-40B4-BE49-F238E27FC236}">
                <a16:creationId xmlns:a16="http://schemas.microsoft.com/office/drawing/2014/main" id="{0ECAB795-DFB5-5C9B-5E17-8BC25D941527}"/>
              </a:ext>
            </a:extLst>
          </p:cNvPr>
          <p:cNvSpPr/>
          <p:nvPr/>
        </p:nvSpPr>
        <p:spPr>
          <a:xfrm>
            <a:off x="1847179" y="2459503"/>
            <a:ext cx="8457723" cy="2923877"/>
          </a:xfrm>
          <a:prstGeom prst="rect">
            <a:avLst/>
          </a:prstGeom>
        </p:spPr>
        <p:txBody>
          <a:bodyPr wrap="square">
            <a:spAutoFit/>
          </a:bodyPr>
          <a:lstStyle/>
          <a:p>
            <a:pPr>
              <a:defRPr/>
            </a:pPr>
            <a:r>
              <a:rPr kumimoji="0" lang="en-US" sz="4000" b="1" i="0" u="none" strike="noStrike" kern="1200" cap="none" spc="0" normalizeH="0" baseline="0" noProof="0" dirty="0">
                <a:ln>
                  <a:noFill/>
                </a:ln>
                <a:solidFill>
                  <a:srgbClr val="022A3D"/>
                </a:solidFill>
                <a:effectLst/>
                <a:uLnTx/>
                <a:uFillTx/>
                <a:latin typeface="Century Gothic" panose="020B0502020202020204" pitchFamily="34" charset="0"/>
                <a:ea typeface="Calibri" panose="020F0502020204030204" pitchFamily="34" charset="0"/>
                <a:cs typeface="Calibri" panose="020F0502020204030204" pitchFamily="34" charset="0"/>
              </a:rPr>
              <a:t>When we get to the end of our life, what is it we want to be able to see that we accomplished?</a:t>
            </a:r>
          </a:p>
          <a:p>
            <a:pPr>
              <a:defRPr/>
            </a:pPr>
            <a:endParaRPr kumimoji="0" lang="en-US" sz="3200" b="1" i="0" u="none" strike="noStrike" kern="1200" cap="none" spc="0" normalizeH="0" baseline="0" noProof="0" dirty="0">
              <a:ln>
                <a:noFill/>
              </a:ln>
              <a:solidFill>
                <a:srgbClr val="022A3D"/>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22A3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Graphic 2">
            <a:extLst>
              <a:ext uri="{FF2B5EF4-FFF2-40B4-BE49-F238E27FC236}">
                <a16:creationId xmlns:a16="http://schemas.microsoft.com/office/drawing/2014/main" id="{C7313C2C-0328-70B8-4387-E17772E57C3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spTree>
    <p:extLst>
      <p:ext uri="{BB962C8B-B14F-4D97-AF65-F5344CB8AC3E}">
        <p14:creationId xmlns:p14="http://schemas.microsoft.com/office/powerpoint/2010/main" val="160522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FDB3D-29D5-853B-8789-CBFD4FC3D8F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DFE9CE-414D-9E01-0B6F-67393BACE1EA}"/>
              </a:ext>
            </a:extLst>
          </p:cNvPr>
          <p:cNvSpPr/>
          <p:nvPr/>
        </p:nvSpPr>
        <p:spPr>
          <a:xfrm>
            <a:off x="0"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Graphic 2">
            <a:extLst>
              <a:ext uri="{FF2B5EF4-FFF2-40B4-BE49-F238E27FC236}">
                <a16:creationId xmlns:a16="http://schemas.microsoft.com/office/drawing/2014/main" id="{1C69C2C7-348E-2C98-FC8B-9982E4D915C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6" name="Rectangle 5">
            <a:extLst>
              <a:ext uri="{FF2B5EF4-FFF2-40B4-BE49-F238E27FC236}">
                <a16:creationId xmlns:a16="http://schemas.microsoft.com/office/drawing/2014/main" id="{1A6D44F1-EC6A-8FC6-5FE5-6584BEBE5D92}"/>
              </a:ext>
            </a:extLst>
          </p:cNvPr>
          <p:cNvSpPr/>
          <p:nvPr/>
        </p:nvSpPr>
        <p:spPr>
          <a:xfrm>
            <a:off x="2208688" y="613336"/>
            <a:ext cx="7771447" cy="646331"/>
          </a:xfrm>
          <a:prstGeom prst="rect">
            <a:avLst/>
          </a:prstGeom>
        </p:spPr>
        <p:txBody>
          <a:bodyPr wrap="square">
            <a:spAutoFit/>
          </a:bodyPr>
          <a:lstStyle/>
          <a:p>
            <a:pPr marL="0" marR="0" lvl="0" indent="0" algn="ctr" defTabSz="910259" rtl="0" eaLnBrk="1" fontAlgn="auto" latinLnBrk="0" hangingPunct="0">
              <a:lnSpc>
                <a:spcPct val="100000"/>
              </a:lnSpc>
              <a:spcBef>
                <a:spcPts val="0"/>
              </a:spcBef>
              <a:spcAft>
                <a:spcPts val="0"/>
              </a:spcAft>
              <a:buClrTx/>
              <a:buSzTx/>
              <a:buFontTx/>
              <a:buNone/>
              <a:tabLst/>
              <a:defRPr sz="4800" b="1">
                <a:latin typeface="Helvetica"/>
                <a:ea typeface="Helvetica"/>
                <a:cs typeface="Helvetica"/>
                <a:sym typeface="Helvetica"/>
              </a:defRPr>
            </a:pPr>
            <a:r>
              <a:rPr kumimoji="0" lang="en-US" sz="3600" b="1" i="0" u="none" strike="noStrike" kern="1200" cap="none" spc="0" normalizeH="0" baseline="0" noProof="0" dirty="0">
                <a:ln>
                  <a:noFill/>
                </a:ln>
                <a:solidFill>
                  <a:prstClr val="white"/>
                </a:solidFill>
                <a:effectLst/>
                <a:uLnTx/>
                <a:uFillTx/>
                <a:latin typeface="Century Gothic" panose="020B0502020202020204" pitchFamily="34" charset="0"/>
                <a:sym typeface="Helvetica"/>
              </a:rPr>
              <a:t>Digging Deeper into Discipleship</a:t>
            </a:r>
          </a:p>
        </p:txBody>
      </p:sp>
      <p:sp>
        <p:nvSpPr>
          <p:cNvPr id="7" name="Rectangle 6">
            <a:extLst>
              <a:ext uri="{FF2B5EF4-FFF2-40B4-BE49-F238E27FC236}">
                <a16:creationId xmlns:a16="http://schemas.microsoft.com/office/drawing/2014/main" id="{EB7BD6A2-BB6D-C8DC-137E-8A8F459332E5}"/>
              </a:ext>
            </a:extLst>
          </p:cNvPr>
          <p:cNvSpPr/>
          <p:nvPr/>
        </p:nvSpPr>
        <p:spPr>
          <a:xfrm>
            <a:off x="1491829" y="1945130"/>
            <a:ext cx="9601200" cy="38472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When we get to the end of our life, what should have been our larger goal all through our 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Answer: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Our focus vertically and our focus horizontally (Our relationship with God and our relationship with Others).</a:t>
            </a:r>
          </a:p>
        </p:txBody>
      </p:sp>
    </p:spTree>
    <p:extLst>
      <p:ext uri="{BB962C8B-B14F-4D97-AF65-F5344CB8AC3E}">
        <p14:creationId xmlns:p14="http://schemas.microsoft.com/office/powerpoint/2010/main" val="399211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anim calcmode="lin" valueType="num">
                                      <p:cBhvr additive="base">
                                        <p:cTn id="1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AA575-9B8F-8781-2F7D-F86594FE0F0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BC33055-6F85-6BC9-A9FD-93D6254458E2}"/>
              </a:ext>
            </a:extLst>
          </p:cNvPr>
          <p:cNvSpPr/>
          <p:nvPr/>
        </p:nvSpPr>
        <p:spPr>
          <a:xfrm>
            <a:off x="0"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Graphic 2">
            <a:extLst>
              <a:ext uri="{FF2B5EF4-FFF2-40B4-BE49-F238E27FC236}">
                <a16:creationId xmlns:a16="http://schemas.microsoft.com/office/drawing/2014/main" id="{E5EB1D7C-BEA7-5E7E-4BE8-1A40F2E3800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8" name="Rectangle 7">
            <a:extLst>
              <a:ext uri="{FF2B5EF4-FFF2-40B4-BE49-F238E27FC236}">
                <a16:creationId xmlns:a16="http://schemas.microsoft.com/office/drawing/2014/main" id="{28DD52EE-C128-B727-E5E9-47B1569F12FB}"/>
              </a:ext>
            </a:extLst>
          </p:cNvPr>
          <p:cNvSpPr/>
          <p:nvPr/>
        </p:nvSpPr>
        <p:spPr>
          <a:xfrm>
            <a:off x="2208688" y="894751"/>
            <a:ext cx="7771447" cy="584775"/>
          </a:xfrm>
          <a:prstGeom prst="rect">
            <a:avLst/>
          </a:prstGeom>
        </p:spPr>
        <p:txBody>
          <a:bodyPr wrap="square">
            <a:spAutoFit/>
          </a:bodyPr>
          <a:lstStyle/>
          <a:p>
            <a:pPr marL="0" marR="0" lvl="0" indent="0" algn="ctr" defTabSz="910259" rtl="0" eaLnBrk="1" fontAlgn="auto" latinLnBrk="0" hangingPunct="0">
              <a:lnSpc>
                <a:spcPct val="100000"/>
              </a:lnSpc>
              <a:spcBef>
                <a:spcPts val="0"/>
              </a:spcBef>
              <a:spcAft>
                <a:spcPts val="0"/>
              </a:spcAft>
              <a:buClrTx/>
              <a:buSzTx/>
              <a:buFontTx/>
              <a:buNone/>
              <a:tabLst/>
              <a:defRPr sz="4800" b="1">
                <a:latin typeface="Helvetica"/>
                <a:ea typeface="Helvetica"/>
                <a:cs typeface="Helvetica"/>
                <a:sym typeface="Helvetica"/>
              </a:defRPr>
            </a:pPr>
            <a:r>
              <a:rPr kumimoji="0" lang="en-US" sz="3200" b="1" i="0" u="none" strike="noStrike" kern="1200" cap="none" spc="0" normalizeH="0" baseline="0" noProof="0" dirty="0">
                <a:ln>
                  <a:noFill/>
                </a:ln>
                <a:solidFill>
                  <a:prstClr val="white"/>
                </a:solidFill>
                <a:effectLst/>
                <a:uLnTx/>
                <a:uFillTx/>
                <a:latin typeface="Century Gothic" panose="020B0502020202020204" pitchFamily="34" charset="0"/>
                <a:sym typeface="Helvetica"/>
              </a:rPr>
              <a:t>Our Vertical Focus</a:t>
            </a:r>
          </a:p>
        </p:txBody>
      </p:sp>
      <p:sp>
        <p:nvSpPr>
          <p:cNvPr id="9" name="Rectangle 8">
            <a:extLst>
              <a:ext uri="{FF2B5EF4-FFF2-40B4-BE49-F238E27FC236}">
                <a16:creationId xmlns:a16="http://schemas.microsoft.com/office/drawing/2014/main" id="{F71900C0-2E1D-5016-282F-B3E587335BC9}"/>
              </a:ext>
            </a:extLst>
          </p:cNvPr>
          <p:cNvSpPr/>
          <p:nvPr/>
        </p:nvSpPr>
        <p:spPr>
          <a:xfrm>
            <a:off x="1801310" y="2104147"/>
            <a:ext cx="967740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1.	Our Vertical focus should be t</a:t>
            </a:r>
            <a:r>
              <a:rPr kumimoji="0" lang="en-US" sz="3200" b="1" i="0" u="none" strike="noStrike" kern="1200" cap="none" spc="0" normalizeH="0" baseline="0" noProof="0" dirty="0" err="1">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hree</a:t>
            </a:r>
            <a:r>
              <a:rPr kumimoji="0" lang="en-US" sz="32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 </a:t>
            </a:r>
          </a:p>
        </p:txBody>
      </p:sp>
      <p:sp>
        <p:nvSpPr>
          <p:cNvPr id="10" name="Rectangle: Rounded Corners 9">
            <a:extLst>
              <a:ext uri="{FF2B5EF4-FFF2-40B4-BE49-F238E27FC236}">
                <a16:creationId xmlns:a16="http://schemas.microsoft.com/office/drawing/2014/main" id="{08842336-586B-1713-3C4E-94AC5A5C17AE}"/>
              </a:ext>
            </a:extLst>
          </p:cNvPr>
          <p:cNvSpPr/>
          <p:nvPr/>
        </p:nvSpPr>
        <p:spPr>
          <a:xfrm>
            <a:off x="446922" y="3313543"/>
            <a:ext cx="3421997" cy="2125890"/>
          </a:xfrm>
          <a:prstGeom prst="roundRect">
            <a:avLst/>
          </a:prstGeom>
          <a:solidFill>
            <a:srgbClr val="022A3D"/>
          </a:solidFill>
          <a:ln>
            <a:noFill/>
          </a:ln>
        </p:spPr>
        <p:style>
          <a:lnRef idx="2">
            <a:schemeClr val="accent1">
              <a:shade val="15000"/>
            </a:schemeClr>
          </a:lnRef>
          <a:fillRef idx="1">
            <a:schemeClr val="accent1"/>
          </a:fillRef>
          <a:effectRef idx="0">
            <a:schemeClr val="accent1"/>
          </a:effectRef>
          <a:fontRef idx="minor">
            <a:schemeClr val="lt1"/>
          </a:fontRef>
        </p:style>
        <p:txBody>
          <a:bodyPr lIns="91416" tIns="45708" rIns="91416" bIns="45708" rtlCol="0" anchor="ctr"/>
          <a:lstStyle/>
          <a:p>
            <a:pPr marL="457200" marR="0" lvl="0" indent="-457200" algn="ctr"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Loving God    (The Great Commandment)</a:t>
            </a:r>
          </a:p>
        </p:txBody>
      </p:sp>
      <p:sp>
        <p:nvSpPr>
          <p:cNvPr id="14" name="Rectangle: Rounded Corners 13">
            <a:extLst>
              <a:ext uri="{FF2B5EF4-FFF2-40B4-BE49-F238E27FC236}">
                <a16:creationId xmlns:a16="http://schemas.microsoft.com/office/drawing/2014/main" id="{4503A7F3-089B-05C4-B9FD-397201DF4509}"/>
              </a:ext>
            </a:extLst>
          </p:cNvPr>
          <p:cNvSpPr/>
          <p:nvPr/>
        </p:nvSpPr>
        <p:spPr>
          <a:xfrm>
            <a:off x="4315841" y="3313543"/>
            <a:ext cx="3421997" cy="2125890"/>
          </a:xfrm>
          <a:prstGeom prst="roundRect">
            <a:avLst/>
          </a:prstGeom>
          <a:solidFill>
            <a:srgbClr val="022A3D"/>
          </a:solidFill>
          <a:ln>
            <a:noFill/>
          </a:ln>
        </p:spPr>
        <p:style>
          <a:lnRef idx="2">
            <a:schemeClr val="accent1">
              <a:shade val="15000"/>
            </a:schemeClr>
          </a:lnRef>
          <a:fillRef idx="1">
            <a:schemeClr val="accent1"/>
          </a:fillRef>
          <a:effectRef idx="0">
            <a:schemeClr val="accent1"/>
          </a:effectRef>
          <a:fontRef idx="minor">
            <a:schemeClr val="lt1"/>
          </a:fontRef>
        </p:style>
        <p:txBody>
          <a:bodyPr lIns="91416" tIns="45708" rIns="91416" bIns="45708" rtlCol="0" anchor="ctr"/>
          <a:lstStyle/>
          <a:p>
            <a:pPr marL="457200" marR="0" lvl="0" indent="-457200" algn="ctr"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Knowing God better and developing greater intimacy with Him.</a:t>
            </a:r>
          </a:p>
        </p:txBody>
      </p:sp>
      <p:sp>
        <p:nvSpPr>
          <p:cNvPr id="15" name="Rectangle: Rounded Corners 14">
            <a:extLst>
              <a:ext uri="{FF2B5EF4-FFF2-40B4-BE49-F238E27FC236}">
                <a16:creationId xmlns:a16="http://schemas.microsoft.com/office/drawing/2014/main" id="{2F7A1824-F957-0D5C-9275-932EB59B95CC}"/>
              </a:ext>
            </a:extLst>
          </p:cNvPr>
          <p:cNvSpPr/>
          <p:nvPr/>
        </p:nvSpPr>
        <p:spPr>
          <a:xfrm>
            <a:off x="8184760" y="3313543"/>
            <a:ext cx="3421997" cy="2125890"/>
          </a:xfrm>
          <a:prstGeom prst="roundRect">
            <a:avLst/>
          </a:prstGeom>
          <a:solidFill>
            <a:srgbClr val="022A3D"/>
          </a:solidFill>
          <a:ln>
            <a:noFill/>
          </a:ln>
        </p:spPr>
        <p:style>
          <a:lnRef idx="2">
            <a:schemeClr val="accent1">
              <a:shade val="15000"/>
            </a:schemeClr>
          </a:lnRef>
          <a:fillRef idx="1">
            <a:schemeClr val="accent1"/>
          </a:fillRef>
          <a:effectRef idx="0">
            <a:schemeClr val="accent1"/>
          </a:effectRef>
          <a:fontRef idx="minor">
            <a:schemeClr val="lt1"/>
          </a:fontRef>
        </p:style>
        <p:txBody>
          <a:bodyPr lIns="91416" tIns="45708" rIns="91416" bIns="45708" rtlCol="0" anchor="ctr"/>
          <a:lstStyle/>
          <a:p>
            <a:pPr marL="457200" marR="0" lvl="0" indent="-457200" algn="ctr"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Becoming more like Christ.</a:t>
            </a:r>
          </a:p>
        </p:txBody>
      </p:sp>
    </p:spTree>
    <p:extLst>
      <p:ext uri="{BB962C8B-B14F-4D97-AF65-F5344CB8AC3E}">
        <p14:creationId xmlns:p14="http://schemas.microsoft.com/office/powerpoint/2010/main" val="156820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E7252-69D1-A77E-BCD4-B5FA58B5E4E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08F37EA-3130-B64C-BCF1-BE54B77131E1}"/>
              </a:ext>
            </a:extLst>
          </p:cNvPr>
          <p:cNvSpPr/>
          <p:nvPr/>
        </p:nvSpPr>
        <p:spPr>
          <a:xfrm>
            <a:off x="0"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Graphic 2">
            <a:extLst>
              <a:ext uri="{FF2B5EF4-FFF2-40B4-BE49-F238E27FC236}">
                <a16:creationId xmlns:a16="http://schemas.microsoft.com/office/drawing/2014/main" id="{FEFEA0DE-F0B7-BBE2-8BC9-5B40CFE0D2D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6" name="Rectangle 5">
            <a:extLst>
              <a:ext uri="{FF2B5EF4-FFF2-40B4-BE49-F238E27FC236}">
                <a16:creationId xmlns:a16="http://schemas.microsoft.com/office/drawing/2014/main" id="{D829493A-C50A-B338-49B0-31262DB6B0D1}"/>
              </a:ext>
            </a:extLst>
          </p:cNvPr>
          <p:cNvSpPr/>
          <p:nvPr/>
        </p:nvSpPr>
        <p:spPr>
          <a:xfrm>
            <a:off x="2208688" y="894751"/>
            <a:ext cx="7771447" cy="584775"/>
          </a:xfrm>
          <a:prstGeom prst="rect">
            <a:avLst/>
          </a:prstGeom>
        </p:spPr>
        <p:txBody>
          <a:bodyPr wrap="square">
            <a:spAutoFit/>
          </a:bodyPr>
          <a:lstStyle/>
          <a:p>
            <a:pPr marL="0" marR="0" lvl="0" indent="0" algn="ctr" defTabSz="910259" rtl="0" eaLnBrk="1" fontAlgn="auto" latinLnBrk="0" hangingPunct="0">
              <a:lnSpc>
                <a:spcPct val="100000"/>
              </a:lnSpc>
              <a:spcBef>
                <a:spcPts val="0"/>
              </a:spcBef>
              <a:spcAft>
                <a:spcPts val="0"/>
              </a:spcAft>
              <a:buClrTx/>
              <a:buSzTx/>
              <a:buFontTx/>
              <a:buNone/>
              <a:tabLst/>
              <a:defRPr sz="4800" b="1">
                <a:latin typeface="Helvetica"/>
                <a:ea typeface="Helvetica"/>
                <a:cs typeface="Helvetica"/>
                <a:sym typeface="Helvetica"/>
              </a:defRPr>
            </a:pPr>
            <a:r>
              <a:rPr kumimoji="0" lang="en-US" sz="3200" b="1" i="0" u="none" strike="noStrike" kern="1200" cap="none" spc="0" normalizeH="0" baseline="0" noProof="0" dirty="0">
                <a:ln>
                  <a:noFill/>
                </a:ln>
                <a:solidFill>
                  <a:srgbClr val="FFFFFF"/>
                </a:solidFill>
                <a:effectLst/>
                <a:uLnTx/>
                <a:uFillTx/>
                <a:latin typeface="Century Gothic" panose="020B0502020202020204" pitchFamily="34" charset="0"/>
                <a:sym typeface="Helvetica"/>
              </a:rPr>
              <a:t>Our Horizontal Focus</a:t>
            </a:r>
          </a:p>
        </p:txBody>
      </p:sp>
      <p:sp>
        <p:nvSpPr>
          <p:cNvPr id="8" name="Rectangle: Rounded Corners 7">
            <a:extLst>
              <a:ext uri="{FF2B5EF4-FFF2-40B4-BE49-F238E27FC236}">
                <a16:creationId xmlns:a16="http://schemas.microsoft.com/office/drawing/2014/main" id="{58096A1D-9D0B-1274-FA21-D52FB683EEBC}"/>
              </a:ext>
            </a:extLst>
          </p:cNvPr>
          <p:cNvSpPr/>
          <p:nvPr/>
        </p:nvSpPr>
        <p:spPr>
          <a:xfrm>
            <a:off x="1331912" y="3313543"/>
            <a:ext cx="4495800" cy="2125890"/>
          </a:xfrm>
          <a:prstGeom prst="roundRect">
            <a:avLst/>
          </a:prstGeom>
          <a:solidFill>
            <a:srgbClr val="022A3D"/>
          </a:solidFill>
          <a:ln>
            <a:noFill/>
          </a:ln>
        </p:spPr>
        <p:style>
          <a:lnRef idx="2">
            <a:schemeClr val="accent1">
              <a:shade val="15000"/>
            </a:schemeClr>
          </a:lnRef>
          <a:fillRef idx="1">
            <a:schemeClr val="accent1"/>
          </a:fillRef>
          <a:effectRef idx="0">
            <a:schemeClr val="accent1"/>
          </a:effectRef>
          <a:fontRef idx="minor">
            <a:schemeClr val="lt1"/>
          </a:fontRef>
        </p:style>
        <p:txBody>
          <a:bodyPr lIns="91416" tIns="45708" rIns="91416" bIns="45708" rtlCol="0" anchor="ctr"/>
          <a:lstStyle/>
          <a:p>
            <a:pPr marL="457200" marR="0" lvl="0" indent="-457200" algn="ctr"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Loving our Neighbor (The Great Commandment)</a:t>
            </a:r>
          </a:p>
        </p:txBody>
      </p:sp>
      <p:sp>
        <p:nvSpPr>
          <p:cNvPr id="9" name="Rectangle: Rounded Corners 8">
            <a:extLst>
              <a:ext uri="{FF2B5EF4-FFF2-40B4-BE49-F238E27FC236}">
                <a16:creationId xmlns:a16="http://schemas.microsoft.com/office/drawing/2014/main" id="{01CF3EF0-30DE-4C0A-126A-1336243355C0}"/>
              </a:ext>
            </a:extLst>
          </p:cNvPr>
          <p:cNvSpPr/>
          <p:nvPr/>
        </p:nvSpPr>
        <p:spPr>
          <a:xfrm>
            <a:off x="6475412" y="3313543"/>
            <a:ext cx="4495800" cy="2125890"/>
          </a:xfrm>
          <a:prstGeom prst="roundRect">
            <a:avLst/>
          </a:prstGeom>
          <a:solidFill>
            <a:srgbClr val="022A3D"/>
          </a:solidFill>
          <a:ln>
            <a:noFill/>
          </a:ln>
        </p:spPr>
        <p:style>
          <a:lnRef idx="2">
            <a:schemeClr val="accent1">
              <a:shade val="15000"/>
            </a:schemeClr>
          </a:lnRef>
          <a:fillRef idx="1">
            <a:schemeClr val="accent1"/>
          </a:fillRef>
          <a:effectRef idx="0">
            <a:schemeClr val="accent1"/>
          </a:effectRef>
          <a:fontRef idx="minor">
            <a:schemeClr val="lt1"/>
          </a:fontRef>
        </p:style>
        <p:txBody>
          <a:bodyPr lIns="91416" tIns="45708" rIns="91416" bIns="45708" rtlCol="0" anchor="ctr"/>
          <a:lstStyle/>
          <a:p>
            <a:pPr marL="457200" marR="0" lvl="0" indent="-457200" algn="ctr"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Great Commission</a:t>
            </a:r>
          </a:p>
        </p:txBody>
      </p:sp>
      <p:sp>
        <p:nvSpPr>
          <p:cNvPr id="7" name="Rectangle 6">
            <a:extLst>
              <a:ext uri="{FF2B5EF4-FFF2-40B4-BE49-F238E27FC236}">
                <a16:creationId xmlns:a16="http://schemas.microsoft.com/office/drawing/2014/main" id="{157F2D7D-F404-ECFB-FCC5-D218A35E38C2}"/>
              </a:ext>
            </a:extLst>
          </p:cNvPr>
          <p:cNvSpPr/>
          <p:nvPr/>
        </p:nvSpPr>
        <p:spPr>
          <a:xfrm>
            <a:off x="1179511" y="2104147"/>
            <a:ext cx="982980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2.	Our Horizontal focus should be two: </a:t>
            </a:r>
          </a:p>
        </p:txBody>
      </p:sp>
    </p:spTree>
    <p:extLst>
      <p:ext uri="{BB962C8B-B14F-4D97-AF65-F5344CB8AC3E}">
        <p14:creationId xmlns:p14="http://schemas.microsoft.com/office/powerpoint/2010/main" val="277364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18F811E-69FB-97B5-676E-5F3E6177C938}"/>
              </a:ext>
            </a:extLst>
          </p:cNvPr>
          <p:cNvSpPr/>
          <p:nvPr/>
        </p:nvSpPr>
        <p:spPr>
          <a:xfrm>
            <a:off x="0" y="0"/>
            <a:ext cx="12192000"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rcRect t="25499" r="2" b="4992"/>
          <a:stretch>
            <a:fillRect/>
          </a:stretch>
        </p:blipFill>
        <p:spPr>
          <a:xfrm>
            <a:off x="4881753" y="3493008"/>
            <a:ext cx="730707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p:cNvPicPr>
            <a:picLocks noChangeAspect="1"/>
          </p:cNvPicPr>
          <p:nvPr/>
        </p:nvPicPr>
        <p:blipFill>
          <a:blip r:embed="rId4"/>
          <a:srcRect l="5077" r="1549"/>
          <a:stretch>
            <a:fillRect/>
          </a:stretch>
        </p:blipFill>
        <p:spPr>
          <a:xfrm>
            <a:off x="4881753" y="0"/>
            <a:ext cx="7307072" cy="3488543"/>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pic>
        <p:nvPicPr>
          <p:cNvPr id="4" name="Graphic 3">
            <a:extLst>
              <a:ext uri="{FF2B5EF4-FFF2-40B4-BE49-F238E27FC236}">
                <a16:creationId xmlns:a16="http://schemas.microsoft.com/office/drawing/2014/main" id="{BD4A6C0A-9EAA-858B-EFA7-4A8F312D8C3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86870" y="5791200"/>
            <a:ext cx="924719" cy="910493"/>
          </a:xfrm>
          <a:prstGeom prst="rect">
            <a:avLst/>
          </a:prstGeom>
        </p:spPr>
      </p:pic>
      <p:sp>
        <p:nvSpPr>
          <p:cNvPr id="7" name="TextBox 6"/>
          <p:cNvSpPr txBox="1"/>
          <p:nvPr/>
        </p:nvSpPr>
        <p:spPr>
          <a:xfrm>
            <a:off x="531812" y="1074499"/>
            <a:ext cx="4890766" cy="3664351"/>
          </a:xfrm>
          <a:prstGeom prst="rect">
            <a:avLst/>
          </a:prstGeom>
        </p:spPr>
        <p:txBody>
          <a:bodyPr vert="horz" lIns="91440" tIns="45720" rIns="91440" bIns="45720" rtlCol="0">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800" i="0" u="none" strike="noStrike" cap="none" spc="0" normalizeH="0" baseline="0" noProof="0" dirty="0">
                <a:ln>
                  <a:noFill/>
                </a:ln>
                <a:solidFill>
                  <a:schemeClr val="bg1"/>
                </a:solidFill>
                <a:effectLst/>
                <a:uLnTx/>
                <a:uFillTx/>
                <a:latin typeface="Century Gothic" panose="020B0502020202020204" pitchFamily="34" charset="0"/>
                <a:sym typeface="Helvetica Light"/>
              </a:rPr>
              <a:t>What changes will you make if you purpose to live your life by the Word of God?</a:t>
            </a:r>
          </a:p>
        </p:txBody>
      </p:sp>
    </p:spTree>
    <p:extLst>
      <p:ext uri="{BB962C8B-B14F-4D97-AF65-F5344CB8AC3E}">
        <p14:creationId xmlns:p14="http://schemas.microsoft.com/office/powerpoint/2010/main" val="3321782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7A395-4901-E508-863E-81BC4A85EFB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FCF8B65-3755-A2CB-08B2-A0F3022EA100}"/>
              </a:ext>
            </a:extLst>
          </p:cNvPr>
          <p:cNvSpPr/>
          <p:nvPr/>
        </p:nvSpPr>
        <p:spPr>
          <a:xfrm>
            <a:off x="0" y="0"/>
            <a:ext cx="12192000"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701794E-75CC-87E8-53A5-90119B11721A}"/>
              </a:ext>
            </a:extLst>
          </p:cNvPr>
          <p:cNvPicPr/>
          <p:nvPr/>
        </p:nvPicPr>
        <p:blipFill>
          <a:blip r:embed="rId3"/>
          <a:stretch>
            <a:fillRect/>
          </a:stretch>
        </p:blipFill>
        <p:spPr>
          <a:xfrm>
            <a:off x="1282366" y="730953"/>
            <a:ext cx="9624093" cy="5396094"/>
          </a:xfrm>
          <a:prstGeom prst="rect">
            <a:avLst/>
          </a:prstGeom>
        </p:spPr>
      </p:pic>
      <p:sp>
        <p:nvSpPr>
          <p:cNvPr id="8" name="Rectangle 7">
            <a:extLst>
              <a:ext uri="{FF2B5EF4-FFF2-40B4-BE49-F238E27FC236}">
                <a16:creationId xmlns:a16="http://schemas.microsoft.com/office/drawing/2014/main" id="{83EE42CC-6970-65D8-80C2-C703C9BCDB0A}"/>
              </a:ext>
            </a:extLst>
          </p:cNvPr>
          <p:cNvSpPr/>
          <p:nvPr/>
        </p:nvSpPr>
        <p:spPr>
          <a:xfrm>
            <a:off x="2437764" y="2352039"/>
            <a:ext cx="7313295" cy="1076961"/>
          </a:xfrm>
          <a:prstGeom prst="rect">
            <a:avLst/>
          </a:prstGeom>
        </p:spPr>
        <p:txBody>
          <a:bodyPr wrap="square">
            <a:spAutoFit/>
          </a:bodyPr>
          <a:lstStyle/>
          <a:p>
            <a:pPr marL="0" marR="0" lvl="0" indent="0" algn="ctr" defTabSz="910259" rtl="0" eaLnBrk="1" fontAlgn="auto" latinLnBrk="0" hangingPunct="0">
              <a:lnSpc>
                <a:spcPct val="100000"/>
              </a:lnSpc>
              <a:spcBef>
                <a:spcPts val="0"/>
              </a:spcBef>
              <a:spcAft>
                <a:spcPts val="0"/>
              </a:spcAft>
              <a:buClrTx/>
              <a:buSzTx/>
              <a:buFontTx/>
              <a:buNone/>
              <a:tabLst/>
              <a:defRPr sz="4800" b="1">
                <a:latin typeface="Helvetica"/>
                <a:ea typeface="Helvetica"/>
                <a:cs typeface="Helvetica"/>
                <a:sym typeface="Helvetica"/>
              </a:defRPr>
            </a:pPr>
            <a:r>
              <a:rPr kumimoji="0" lang="en-US" sz="3199" b="1" i="0" u="none" strike="noStrike" kern="0" cap="none" spc="0" normalizeH="0" baseline="0" noProof="0" dirty="0">
                <a:ln>
                  <a:noFill/>
                </a:ln>
                <a:effectLst/>
                <a:uLnTx/>
                <a:uFillTx/>
                <a:latin typeface="Century Gothic" panose="020B0502020202020204" pitchFamily="34" charset="0"/>
                <a:ea typeface="Helvetica"/>
                <a:cs typeface="Helvetica"/>
                <a:sym typeface="Helvetica"/>
              </a:rPr>
              <a:t>STEPS TO DIGGING DEEPER </a:t>
            </a:r>
          </a:p>
          <a:p>
            <a:pPr marL="0" marR="0" lvl="0" indent="0" algn="ctr" defTabSz="910259" rtl="0" eaLnBrk="1" fontAlgn="auto" latinLnBrk="0" hangingPunct="0">
              <a:lnSpc>
                <a:spcPct val="100000"/>
              </a:lnSpc>
              <a:spcBef>
                <a:spcPts val="0"/>
              </a:spcBef>
              <a:spcAft>
                <a:spcPts val="0"/>
              </a:spcAft>
              <a:buClrTx/>
              <a:buSzTx/>
              <a:buFontTx/>
              <a:buNone/>
              <a:tabLst/>
              <a:defRPr sz="4800" b="1">
                <a:latin typeface="Helvetica"/>
                <a:ea typeface="Helvetica"/>
                <a:cs typeface="Helvetica"/>
                <a:sym typeface="Helvetica"/>
              </a:defRPr>
            </a:pPr>
            <a:r>
              <a:rPr kumimoji="0" lang="en-US" sz="3199" b="1" i="0" u="none" strike="noStrike" kern="0" cap="none" spc="0" normalizeH="0" baseline="0" noProof="0" dirty="0">
                <a:ln>
                  <a:noFill/>
                </a:ln>
                <a:effectLst/>
                <a:uLnTx/>
                <a:uFillTx/>
                <a:latin typeface="Century Gothic" panose="020B0502020202020204" pitchFamily="34" charset="0"/>
                <a:ea typeface="Helvetica"/>
                <a:cs typeface="Helvetica"/>
                <a:sym typeface="Helvetica"/>
              </a:rPr>
              <a:t>INTO DISCIPLESHIP!</a:t>
            </a:r>
            <a:endParaRPr kumimoji="0" lang="en-US" sz="2799" b="1" i="0" u="none" strike="noStrike" kern="1200" cap="none" spc="0" normalizeH="0" baseline="0" noProof="0" dirty="0">
              <a:ln>
                <a:noFill/>
              </a:ln>
              <a:effectLst/>
              <a:uLnTx/>
              <a:uFillTx/>
              <a:latin typeface="Century Gothic" panose="020B0502020202020204" pitchFamily="34" charset="0"/>
              <a:sym typeface="Helvetica"/>
            </a:endParaRPr>
          </a:p>
        </p:txBody>
      </p:sp>
      <p:pic>
        <p:nvPicPr>
          <p:cNvPr id="9" name="Graphic 8">
            <a:extLst>
              <a:ext uri="{FF2B5EF4-FFF2-40B4-BE49-F238E27FC236}">
                <a16:creationId xmlns:a16="http://schemas.microsoft.com/office/drawing/2014/main" id="{97CC5085-111B-B127-6B57-6739AB2F928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spTree>
    <p:extLst>
      <p:ext uri="{BB962C8B-B14F-4D97-AF65-F5344CB8AC3E}">
        <p14:creationId xmlns:p14="http://schemas.microsoft.com/office/powerpoint/2010/main" val="191632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334C2-C158-C335-B6C0-972A43071AF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FDF8710-94C2-C228-AF6A-682E053A67C1}"/>
              </a:ext>
            </a:extLst>
          </p:cNvPr>
          <p:cNvSpPr/>
          <p:nvPr/>
        </p:nvSpPr>
        <p:spPr>
          <a:xfrm>
            <a:off x="0" y="0"/>
            <a:ext cx="12192000"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46" name="Rectangle 2">
            <a:extLst>
              <a:ext uri="{FF2B5EF4-FFF2-40B4-BE49-F238E27FC236}">
                <a16:creationId xmlns:a16="http://schemas.microsoft.com/office/drawing/2014/main" id="{6900E7A0-877E-96EA-61E8-E1979A45648E}"/>
              </a:ext>
            </a:extLst>
          </p:cNvPr>
          <p:cNvSpPr>
            <a:spLocks noGrp="1" noChangeArrowheads="1"/>
          </p:cNvSpPr>
          <p:nvPr>
            <p:ph type="title"/>
          </p:nvPr>
        </p:nvSpPr>
        <p:spPr>
          <a:xfrm>
            <a:off x="744934" y="152400"/>
            <a:ext cx="10705307" cy="1384300"/>
          </a:xfrm>
          <a:effectLst/>
        </p:spPr>
        <p:txBody>
          <a:bodyPr/>
          <a:lstStyle/>
          <a:p>
            <a:pPr algn="ctr">
              <a:defRPr/>
            </a:pPr>
            <a:r>
              <a:rPr lang="en-US" b="1" dirty="0">
                <a:solidFill>
                  <a:srgbClr val="000000"/>
                </a:solidFill>
              </a:rPr>
              <a:t> “To Succeed in Your Spiritual </a:t>
            </a:r>
            <a:br>
              <a:rPr lang="en-US" b="1" dirty="0">
                <a:solidFill>
                  <a:srgbClr val="000000"/>
                </a:solidFill>
              </a:rPr>
            </a:br>
            <a:r>
              <a:rPr lang="en-US" b="1" dirty="0">
                <a:solidFill>
                  <a:srgbClr val="000000"/>
                </a:solidFill>
              </a:rPr>
              <a:t>Life, Aim Higher”    </a:t>
            </a:r>
          </a:p>
        </p:txBody>
      </p:sp>
      <p:pic>
        <p:nvPicPr>
          <p:cNvPr id="36867" name="Picture 3">
            <a:extLst>
              <a:ext uri="{FF2B5EF4-FFF2-40B4-BE49-F238E27FC236}">
                <a16:creationId xmlns:a16="http://schemas.microsoft.com/office/drawing/2014/main" id="{C98F1CBC-8E44-C729-0967-85DA097ED193}"/>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662363" y="2057400"/>
            <a:ext cx="4862513" cy="4114800"/>
          </a:xfr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C098F751-51C9-80A1-7A2D-EB1C9BEA153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pic>
        <p:nvPicPr>
          <p:cNvPr id="36868" name="Picture 4">
            <a:extLst>
              <a:ext uri="{FF2B5EF4-FFF2-40B4-BE49-F238E27FC236}">
                <a16:creationId xmlns:a16="http://schemas.microsoft.com/office/drawing/2014/main" id="{D976345D-EA63-F30C-0CCA-FFFC55C5424C}"/>
              </a:ext>
            </a:extLst>
          </p:cNvPr>
          <p:cNvPicPr>
            <a:picLocks noChangeAspect="1" noChangeArrowheads="1"/>
          </p:cNvPicPr>
          <p:nvPr/>
        </p:nvPicPr>
        <p:blipFill>
          <a:blip r:embed="rId5">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758586" y="486641"/>
            <a:ext cx="2362200" cy="71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2894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BDE21-5A64-AE61-0BE6-46B353E4F96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80E1E86-98D0-EA09-0EC8-49223E01A858}"/>
              </a:ext>
            </a:extLst>
          </p:cNvPr>
          <p:cNvPicPr>
            <a:picLocks noChangeAspect="1"/>
          </p:cNvPicPr>
          <p:nvPr/>
        </p:nvPicPr>
        <p:blipFill>
          <a:blip r:embed="rId3"/>
          <a:stretch>
            <a:fillRect/>
          </a:stretch>
        </p:blipFill>
        <p:spPr>
          <a:xfrm>
            <a:off x="-21310" y="0"/>
            <a:ext cx="12210135" cy="6858000"/>
          </a:xfrm>
          <a:prstGeom prst="rect">
            <a:avLst/>
          </a:prstGeom>
        </p:spPr>
      </p:pic>
      <p:sp>
        <p:nvSpPr>
          <p:cNvPr id="8" name="Rectangle 7">
            <a:extLst>
              <a:ext uri="{FF2B5EF4-FFF2-40B4-BE49-F238E27FC236}">
                <a16:creationId xmlns:a16="http://schemas.microsoft.com/office/drawing/2014/main" id="{EC134EA0-1B40-2BC0-C710-3B5823EB0E5C}"/>
              </a:ext>
            </a:extLst>
          </p:cNvPr>
          <p:cNvSpPr/>
          <p:nvPr/>
        </p:nvSpPr>
        <p:spPr>
          <a:xfrm>
            <a:off x="-21310"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7D89A7-BA0C-53D6-008F-B159FC5A4271}"/>
              </a:ext>
            </a:extLst>
          </p:cNvPr>
          <p:cNvSpPr/>
          <p:nvPr/>
        </p:nvSpPr>
        <p:spPr>
          <a:xfrm flipV="1">
            <a:off x="11791278" y="0"/>
            <a:ext cx="379412"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6483384-95E1-7C25-7B63-787F4380197D}"/>
              </a:ext>
            </a:extLst>
          </p:cNvPr>
          <p:cNvSpPr/>
          <p:nvPr/>
        </p:nvSpPr>
        <p:spPr>
          <a:xfrm>
            <a:off x="-21310" y="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7B70D0D-879B-1258-B553-5003AA91B71C}"/>
              </a:ext>
            </a:extLst>
          </p:cNvPr>
          <p:cNvSpPr/>
          <p:nvPr/>
        </p:nvSpPr>
        <p:spPr>
          <a:xfrm flipH="1">
            <a:off x="-21310" y="6553200"/>
            <a:ext cx="12192000" cy="3048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D8F905E-273D-48D1-6ED5-24A6384857CE}"/>
              </a:ext>
            </a:extLst>
          </p:cNvPr>
          <p:cNvSpPr/>
          <p:nvPr/>
        </p:nvSpPr>
        <p:spPr>
          <a:xfrm>
            <a:off x="3951527" y="485775"/>
            <a:ext cx="7017200" cy="1162050"/>
          </a:xfrm>
          <a:prstGeom prst="rect">
            <a:avLst/>
          </a:prstGeom>
        </p:spPr>
        <p:txBody>
          <a:bodyPr vert="horz" lIns="90691" tIns="45346" rIns="90691" bIns="45346" rtlCol="0" anchor="b">
            <a:normAutofit/>
          </a:bodyPr>
          <a:lstStyle/>
          <a:p>
            <a:pPr marL="0" marR="0" lvl="0" indent="0" defTabSz="906693" fontAlgn="auto">
              <a:spcBef>
                <a:spcPct val="0"/>
              </a:spcBef>
              <a:spcAft>
                <a:spcPts val="600"/>
              </a:spcAft>
              <a:buClrTx/>
              <a:buSzTx/>
              <a:tabLst/>
              <a:defRPr sz="4800" b="1">
                <a:latin typeface="Helvetica"/>
                <a:ea typeface="Helvetica"/>
                <a:cs typeface="Helvetica"/>
                <a:sym typeface="Helvetica"/>
              </a:defRPr>
            </a:pPr>
            <a:r>
              <a:rPr kumimoji="0" lang="en-US" sz="3200" b="1" i="0" u="none" strike="noStrike" kern="1200" cap="none" spc="0" normalizeH="0" baseline="0" noProof="0" dirty="0">
                <a:ln>
                  <a:noFill/>
                </a:ln>
                <a:effectLst/>
                <a:uLnTx/>
                <a:uFillTx/>
                <a:latin typeface="Century Gothic" panose="020B0502020202020204" pitchFamily="34" charset="0"/>
                <a:ea typeface="+mj-ea"/>
                <a:cs typeface="+mj-cs"/>
              </a:rPr>
              <a:t>Our Focus In Christ</a:t>
            </a:r>
          </a:p>
        </p:txBody>
      </p:sp>
      <p:sp>
        <p:nvSpPr>
          <p:cNvPr id="7" name="Rectangle 6">
            <a:extLst>
              <a:ext uri="{FF2B5EF4-FFF2-40B4-BE49-F238E27FC236}">
                <a16:creationId xmlns:a16="http://schemas.microsoft.com/office/drawing/2014/main" id="{5D97BEFA-D6CB-5696-01F0-904A58768BBB}"/>
              </a:ext>
            </a:extLst>
          </p:cNvPr>
          <p:cNvSpPr/>
          <p:nvPr/>
        </p:nvSpPr>
        <p:spPr>
          <a:xfrm>
            <a:off x="2042647" y="2288857"/>
            <a:ext cx="8103529" cy="4691063"/>
          </a:xfrm>
          <a:prstGeom prst="rect">
            <a:avLst/>
          </a:prstGeom>
        </p:spPr>
        <p:txBody>
          <a:bodyPr vert="horz" lIns="90691" tIns="45346" rIns="90691" bIns="45346" rtlCol="0">
            <a:normAutofit/>
          </a:bodyPr>
          <a:lstStyle/>
          <a:p>
            <a:pPr marR="0" defTabSz="906693" fontAlgn="auto">
              <a:spcBef>
                <a:spcPct val="20000"/>
              </a:spcBef>
              <a:spcAft>
                <a:spcPts val="0"/>
              </a:spcAft>
              <a:buClrTx/>
              <a:buSzTx/>
              <a:tabLst/>
              <a:defRPr sz="4800" b="1">
                <a:latin typeface="Helvetica"/>
                <a:ea typeface="Helvetica"/>
                <a:cs typeface="Helvetica"/>
                <a:sym typeface="Helvetica"/>
              </a:defRPr>
            </a:pPr>
            <a:r>
              <a:rPr kumimoji="0" lang="en-US" sz="2800" i="1" u="none" strike="noStrike" kern="1200" cap="none" spc="0" normalizeH="0" baseline="0" noProof="0" dirty="0">
                <a:ln>
                  <a:noFill/>
                </a:ln>
                <a:effectLst/>
                <a:uLnTx/>
                <a:uFillTx/>
                <a:latin typeface="Century Gothic" panose="020B0502020202020204" pitchFamily="34" charset="0"/>
              </a:rPr>
              <a:t>If then you have been raised with Christ, seek the things that are above, where Christ is, seated at the right hand of God. (Col. 3:1 ESV)</a:t>
            </a:r>
          </a:p>
          <a:p>
            <a:pPr marR="0" defTabSz="906693" fontAlgn="auto">
              <a:spcBef>
                <a:spcPct val="20000"/>
              </a:spcBef>
              <a:spcAft>
                <a:spcPts val="0"/>
              </a:spcAft>
              <a:buClrTx/>
              <a:buSzTx/>
              <a:tabLst/>
              <a:defRPr sz="4800" b="1">
                <a:latin typeface="Helvetica"/>
                <a:ea typeface="Helvetica"/>
                <a:cs typeface="Helvetica"/>
                <a:sym typeface="Helvetica"/>
              </a:defRPr>
            </a:pPr>
            <a:endParaRPr kumimoji="0" lang="en-US" sz="2800" i="0" u="none" strike="noStrike" kern="1200" cap="none" spc="0" normalizeH="0" baseline="0" noProof="0" dirty="0">
              <a:ln>
                <a:noFill/>
              </a:ln>
              <a:effectLst/>
              <a:uLnTx/>
              <a:uFillTx/>
              <a:latin typeface="Century Gothic" panose="020B0502020202020204" pitchFamily="34" charset="0"/>
            </a:endParaRPr>
          </a:p>
          <a:p>
            <a:pPr marR="0" defTabSz="906693" fontAlgn="auto">
              <a:spcBef>
                <a:spcPct val="20000"/>
              </a:spcBef>
              <a:spcAft>
                <a:spcPts val="0"/>
              </a:spcAft>
              <a:buClrTx/>
              <a:buSzTx/>
              <a:tabLst/>
              <a:defRPr sz="4800" b="1">
                <a:latin typeface="Helvetica"/>
                <a:ea typeface="Helvetica"/>
                <a:cs typeface="Helvetica"/>
                <a:sym typeface="Helvetica"/>
              </a:defRPr>
            </a:pPr>
            <a:r>
              <a:rPr kumimoji="0" lang="en-US" sz="2800" i="1" u="none" strike="noStrike" kern="1200" cap="none" spc="0" normalizeH="0" baseline="0" noProof="0" dirty="0">
                <a:ln>
                  <a:noFill/>
                </a:ln>
                <a:effectLst/>
                <a:uLnTx/>
                <a:uFillTx/>
                <a:latin typeface="Century Gothic" panose="020B0502020202020204" pitchFamily="34" charset="0"/>
              </a:rPr>
              <a:t>14 I press on toward the goal for the prize of the upward call of God in Christ Jesus. (Phil. 3;14 ESV)</a:t>
            </a:r>
          </a:p>
        </p:txBody>
      </p:sp>
      <p:pic>
        <p:nvPicPr>
          <p:cNvPr id="13" name="Graphic 12">
            <a:extLst>
              <a:ext uri="{FF2B5EF4-FFF2-40B4-BE49-F238E27FC236}">
                <a16:creationId xmlns:a16="http://schemas.microsoft.com/office/drawing/2014/main" id="{9C57DF1D-9F3C-0851-0E3D-65E660E2633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86870" y="5791200"/>
            <a:ext cx="924719" cy="910493"/>
          </a:xfrm>
          <a:prstGeom prst="rect">
            <a:avLst/>
          </a:prstGeom>
        </p:spPr>
      </p:pic>
    </p:spTree>
    <p:extLst>
      <p:ext uri="{BB962C8B-B14F-4D97-AF65-F5344CB8AC3E}">
        <p14:creationId xmlns:p14="http://schemas.microsoft.com/office/powerpoint/2010/main" val="139269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a:extLst>
            <a:ext uri="{FF2B5EF4-FFF2-40B4-BE49-F238E27FC236}">
              <a16:creationId xmlns:a16="http://schemas.microsoft.com/office/drawing/2014/main" id="{E37CBF4E-D55C-E62F-F042-215A31E7828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547D005-393A-BE54-6AD1-69EA342017AC}"/>
              </a:ext>
            </a:extLst>
          </p:cNvPr>
          <p:cNvSpPr/>
          <p:nvPr/>
        </p:nvSpPr>
        <p:spPr>
          <a:xfrm>
            <a:off x="0" y="0"/>
            <a:ext cx="12192000"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6F0C9503-1E8B-1EA3-80A7-8E0E677975F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6870" y="5791200"/>
            <a:ext cx="924719" cy="910493"/>
          </a:xfrm>
          <a:prstGeom prst="rect">
            <a:avLst/>
          </a:prstGeom>
        </p:spPr>
      </p:pic>
      <p:sp>
        <p:nvSpPr>
          <p:cNvPr id="4" name="Content Placeholder 3">
            <a:extLst>
              <a:ext uri="{FF2B5EF4-FFF2-40B4-BE49-F238E27FC236}">
                <a16:creationId xmlns:a16="http://schemas.microsoft.com/office/drawing/2014/main" id="{42804602-AD75-705F-B02E-4ED6193AA884}"/>
              </a:ext>
            </a:extLst>
          </p:cNvPr>
          <p:cNvSpPr>
            <a:spLocks noGrp="1"/>
          </p:cNvSpPr>
          <p:nvPr>
            <p:ph idx="1"/>
          </p:nvPr>
        </p:nvSpPr>
        <p:spPr>
          <a:xfrm>
            <a:off x="1089358" y="1371600"/>
            <a:ext cx="10055781" cy="4114800"/>
          </a:xfrm>
          <a:effectLst/>
        </p:spPr>
        <p:txBody>
          <a:bodyPr/>
          <a:lstStyle/>
          <a:p>
            <a:pPr marL="0" indent="0">
              <a:buNone/>
            </a:pPr>
            <a:r>
              <a:rPr lang="en-US" altLang="en-US" sz="3600" b="1" i="1" dirty="0">
                <a:solidFill>
                  <a:srgbClr val="FFFFFF"/>
                </a:solidFill>
                <a:effectLst/>
                <a:latin typeface="Century Gothic" panose="020B0502020202020204" pitchFamily="34" charset="0"/>
                <a:ea typeface="+mj-ea"/>
                <a:cs typeface="+mj-cs"/>
              </a:rPr>
              <a:t>Question:</a:t>
            </a:r>
          </a:p>
          <a:p>
            <a:pPr marL="0" indent="0">
              <a:buNone/>
            </a:pPr>
            <a:r>
              <a:rPr lang="en-US" altLang="en-US" sz="3600" b="1" dirty="0">
                <a:solidFill>
                  <a:srgbClr val="FFFF00"/>
                </a:solidFill>
                <a:effectLst/>
                <a:latin typeface="Century Gothic" panose="020B0502020202020204" pitchFamily="34" charset="0"/>
                <a:ea typeface="+mj-ea"/>
                <a:cs typeface="+mj-cs"/>
              </a:rPr>
              <a:t>What was God’s plan for you and I from the beginning?</a:t>
            </a:r>
            <a:endParaRPr lang="en-US" sz="3600" b="1" dirty="0">
              <a:solidFill>
                <a:srgbClr val="FFFF00"/>
              </a:solidFill>
              <a:effectLst/>
              <a:latin typeface="Century Gothic" panose="020B0502020202020204" pitchFamily="34" charset="0"/>
            </a:endParaRPr>
          </a:p>
        </p:txBody>
      </p:sp>
    </p:spTree>
    <p:extLst>
      <p:ext uri="{BB962C8B-B14F-4D97-AF65-F5344CB8AC3E}">
        <p14:creationId xmlns:p14="http://schemas.microsoft.com/office/powerpoint/2010/main" val="3349020219"/>
      </p:ext>
    </p:extLst>
  </p:cSld>
  <p:clrMapOvr>
    <a:masterClrMapping/>
  </p:clrMapOvr>
  <p:transition spd="slow">
    <p:random/>
  </p:transition>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a:extLst>
            <a:ext uri="{FF2B5EF4-FFF2-40B4-BE49-F238E27FC236}">
              <a16:creationId xmlns:a16="http://schemas.microsoft.com/office/drawing/2014/main" id="{6DFBBCBB-3B7B-E360-2523-0A8069B30CB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17885E7-F07F-A9CE-A55D-7CE3765232F3}"/>
              </a:ext>
            </a:extLst>
          </p:cNvPr>
          <p:cNvSpPr/>
          <p:nvPr/>
        </p:nvSpPr>
        <p:spPr>
          <a:xfrm>
            <a:off x="-4763" y="0"/>
            <a:ext cx="12193588" cy="6858000"/>
          </a:xfrm>
          <a:prstGeom prst="rect">
            <a:avLst/>
          </a:prstGeom>
          <a:gradFill flip="none" rotWithShape="1">
            <a:gsLst>
              <a:gs pos="0">
                <a:srgbClr val="DD9F27"/>
              </a:gs>
              <a:gs pos="79000">
                <a:srgbClr val="002A6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hidden="1">
            <a:extLst>
              <a:ext uri="{FF2B5EF4-FFF2-40B4-BE49-F238E27FC236}">
                <a16:creationId xmlns:a16="http://schemas.microsoft.com/office/drawing/2014/main" id="{5C550EAB-8718-CC0F-563D-A280079809EF}"/>
              </a:ext>
            </a:extLst>
          </p:cNvPr>
          <p:cNvSpPr txBox="1">
            <a:spLocks noGrp="1" noRot="1" noMove="1" noResize="1" noEditPoints="1" noAdjustHandles="1" noChangeArrowheads="1" noChangeShapeType="1"/>
          </p:cNvSpPr>
          <p:nvPr/>
        </p:nvSpPr>
        <p:spPr>
          <a:xfrm>
            <a:off x="-738699" y="1074509"/>
            <a:ext cx="13666222" cy="4708981"/>
          </a:xfrm>
          <a:prstGeom prst="rect">
            <a:avLst/>
          </a:prstGeom>
          <a:noFill/>
        </p:spPr>
        <p:txBody>
          <a:bodyPr wrap="square">
            <a:spAutoFit/>
          </a:bodyPr>
          <a:lstStyle/>
          <a:p>
            <a:pPr algn="ctr" rtl="0">
              <a:buNone/>
            </a:pPr>
            <a:r>
              <a:rPr lang="en-US" sz="30000" b="0" i="0" dirty="0">
                <a:solidFill>
                  <a:srgbClr val="FFFFFF">
                    <a:alpha val="9000"/>
                  </a:srgbClr>
                </a:solidFill>
                <a:effectLst/>
                <a:latin typeface="Century Gothic" panose="020B0502020202020204" pitchFamily="34" charset="0"/>
              </a:rPr>
              <a:t>NGIM</a:t>
            </a:r>
            <a:endParaRPr lang="en-US" sz="30000" dirty="0">
              <a:solidFill>
                <a:schemeClr val="tx1">
                  <a:alpha val="9000"/>
                </a:schemeClr>
              </a:solidFill>
              <a:effectLst/>
              <a:latin typeface="Century Gothic" panose="020B0502020202020204" pitchFamily="34" charset="0"/>
            </a:endParaRPr>
          </a:p>
        </p:txBody>
      </p:sp>
      <p:sp>
        <p:nvSpPr>
          <p:cNvPr id="9" name="Content Placeholder 3">
            <a:extLst>
              <a:ext uri="{FF2B5EF4-FFF2-40B4-BE49-F238E27FC236}">
                <a16:creationId xmlns:a16="http://schemas.microsoft.com/office/drawing/2014/main" id="{7313013D-9C76-7B83-E636-0F6BF661C671}"/>
              </a:ext>
            </a:extLst>
          </p:cNvPr>
          <p:cNvSpPr txBox="1">
            <a:spLocks/>
          </p:cNvSpPr>
          <p:nvPr/>
        </p:nvSpPr>
        <p:spPr bwMode="auto">
          <a:xfrm>
            <a:off x="1218921" y="3181529"/>
            <a:ext cx="10666691"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lgn="ctr">
              <a:buNone/>
            </a:pPr>
            <a:r>
              <a:rPr lang="en-US" altLang="en-US" b="1" dirty="0">
                <a:effectLst/>
                <a:latin typeface="Century Gothic" panose="020B0502020202020204" pitchFamily="34" charset="0"/>
              </a:rPr>
              <a:t>…to maximize our own personal happiness in this life.</a:t>
            </a:r>
            <a:endParaRPr lang="en-US" b="1" dirty="0">
              <a:effectLst/>
              <a:latin typeface="Century Gothic" panose="020B0502020202020204" pitchFamily="34" charset="0"/>
            </a:endParaRPr>
          </a:p>
          <a:p>
            <a:endParaRPr lang="en-US" b="1" kern="0" dirty="0">
              <a:solidFill>
                <a:srgbClr val="FFFFFF"/>
              </a:solidFill>
              <a:latin typeface="Century Gothic" panose="020B0502020202020204" pitchFamily="34" charset="0"/>
            </a:endParaRPr>
          </a:p>
        </p:txBody>
      </p:sp>
      <p:pic>
        <p:nvPicPr>
          <p:cNvPr id="5" name="Graphic 4">
            <a:extLst>
              <a:ext uri="{FF2B5EF4-FFF2-40B4-BE49-F238E27FC236}">
                <a16:creationId xmlns:a16="http://schemas.microsoft.com/office/drawing/2014/main" id="{B31BAFE5-5422-9640-4059-6A27740098E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82107" y="5791200"/>
            <a:ext cx="924719" cy="910493"/>
          </a:xfrm>
          <a:prstGeom prst="rect">
            <a:avLst/>
          </a:prstGeom>
        </p:spPr>
      </p:pic>
      <p:sp>
        <p:nvSpPr>
          <p:cNvPr id="8" name="TextBox 7">
            <a:extLst>
              <a:ext uri="{FF2B5EF4-FFF2-40B4-BE49-F238E27FC236}">
                <a16:creationId xmlns:a16="http://schemas.microsoft.com/office/drawing/2014/main" id="{C79F5273-8FC7-008B-0B96-35516E2FFDFC}"/>
              </a:ext>
            </a:extLst>
          </p:cNvPr>
          <p:cNvSpPr txBox="1"/>
          <p:nvPr/>
        </p:nvSpPr>
        <p:spPr>
          <a:xfrm>
            <a:off x="303212" y="1981200"/>
            <a:ext cx="11582400" cy="1200329"/>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a:ln>
                  <a:noFill/>
                </a:ln>
                <a:uLnTx/>
                <a:uFillTx/>
                <a:latin typeface="Century Gothic" panose="020B0502020202020204" pitchFamily="34" charset="0"/>
                <a:ea typeface="+mn-ea"/>
                <a:cs typeface="+mn-cs"/>
                <a:sym typeface="Helvetica Light"/>
              </a:rPr>
              <a:t>1. God’s Plan from the Beginning was not…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Eurostile"/>
              <a:ea typeface="+mn-ea"/>
              <a:cs typeface="+mn-cs"/>
            </a:endParaRPr>
          </a:p>
        </p:txBody>
      </p:sp>
    </p:spTree>
    <p:extLst>
      <p:ext uri="{BB962C8B-B14F-4D97-AF65-F5344CB8AC3E}">
        <p14:creationId xmlns:p14="http://schemas.microsoft.com/office/powerpoint/2010/main" val="132083107"/>
      </p:ext>
    </p:extLst>
  </p:cSld>
  <p:clrMapOvr>
    <a:masterClrMapping/>
  </p:clrMapOvr>
  <p:transition spd="slow">
    <p:random/>
  </p:transition>
</p:sld>
</file>

<file path=ppt/theme/_rels/theme7.xml.rels><?xml version="1.0" encoding="UTF-8" standalone="yes"?>
<Relationships xmlns="http://schemas.openxmlformats.org/package/2006/relationships"><Relationship Id="rId1" Type="http://schemas.openxmlformats.org/officeDocument/2006/relationships/image" Target="../media/image10.png"/></Relationships>
</file>

<file path=ppt/theme/theme1.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BohemianVTI">
  <a:themeElements>
    <a:clrScheme name="BohemianVTI">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BohemianVTI">
      <a:majorFont>
        <a:latin typeface="Modern Love"/>
        <a:ea typeface=""/>
        <a:cs typeface=""/>
      </a:majorFont>
      <a:minorFont>
        <a:latin typeface="Avenir Next LT Pro"/>
        <a:ea typeface=""/>
        <a:cs typeface=""/>
      </a:minorFont>
    </a:fontScheme>
    <a:fmtScheme name="Bohemian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AA0957B6-9651-4F50-8EB8-D9F009F1C26A}" vid="{D1E7B544-9A8A-44B5-ABA3-322A5F045340}"/>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9_default">
  <a:themeElements>
    <a:clrScheme name="19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19_default">
      <a:majorFont>
        <a:latin typeface="Galatia SIL"/>
        <a:ea typeface=""/>
        <a:cs typeface="Arial"/>
      </a:majorFont>
      <a:minorFont>
        <a:latin typeface="Galatia SI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sng" strike="noStrike" cap="none" normalizeH="0" baseline="0" smtClean="0">
            <a:ln>
              <a:noFill/>
            </a:ln>
            <a:solidFill>
              <a:srgbClr val="FFA200"/>
            </a:solidFill>
            <a:effectLst/>
            <a:latin typeface="Galatia SIL"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sng" strike="noStrike" cap="none" normalizeH="0" baseline="0" smtClean="0">
            <a:ln>
              <a:noFill/>
            </a:ln>
            <a:solidFill>
              <a:srgbClr val="FFA200"/>
            </a:solidFill>
            <a:effectLst/>
            <a:latin typeface="Galatia SIL" pitchFamily="2" charset="0"/>
          </a:defRPr>
        </a:defPPr>
      </a:lstStyle>
    </a:lnDef>
  </a:objectDefaults>
  <a:extraClrSchemeLst>
    <a:extraClrScheme>
      <a:clrScheme name="19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9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9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9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9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9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9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9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9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9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9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9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NGIM_EAR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GIM_1">
      <a:majorFont>
        <a:latin typeface="Calibri"/>
        <a:ea typeface=""/>
        <a:cs typeface=""/>
      </a:majorFont>
      <a:minorFont>
        <a:latin typeface="Tekton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8_default">
  <a:themeElements>
    <a:clrScheme name="18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18_default">
      <a:majorFont>
        <a:latin typeface="Galatia SIL"/>
        <a:ea typeface=""/>
        <a:cs typeface=""/>
      </a:majorFont>
      <a:minorFont>
        <a:latin typeface="Galatia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sng" strike="noStrike" cap="none" normalizeH="0" baseline="0" smtClean="0">
            <a:ln>
              <a:noFill/>
            </a:ln>
            <a:solidFill>
              <a:srgbClr val="FFA200"/>
            </a:solidFill>
            <a:effectLst/>
            <a:latin typeface="Galatia SIL"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sng" strike="noStrike" cap="none" normalizeH="0" baseline="0" smtClean="0">
            <a:ln>
              <a:noFill/>
            </a:ln>
            <a:solidFill>
              <a:srgbClr val="FFA200"/>
            </a:solidFill>
            <a:effectLst/>
            <a:latin typeface="Galatia SIL" pitchFamily="2" charset="0"/>
          </a:defRPr>
        </a:defPPr>
      </a:lstStyle>
    </a:lnDef>
  </a:objectDefaults>
  <a:extraClrSchemeLst>
    <a:extraClrScheme>
      <a:clrScheme name="18_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8_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8_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8_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8_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8_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8_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8_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8_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8_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8_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8_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Wheat">
  <a:themeElements>
    <a:clrScheme name="Wheat.pot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eat.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
            <a:schemeClr val="tx2"/>
          </a:buClr>
          <a:buSzTx/>
          <a:buFontTx/>
          <a:buAutoNum type="arabicPeriod" startAt="12"/>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
            <a:schemeClr val="tx2"/>
          </a:buClr>
          <a:buSzTx/>
          <a:buFontTx/>
          <a:buAutoNum type="arabicPeriod" startAt="12"/>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Wheat.pot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eat.pot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eat.pot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eat.pot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eat.pot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imes New Roman"/>
        <a:ea typeface=""/>
        <a:cs typeface=""/>
      </a:majorFont>
      <a:minorFont>
        <a:latin typeface="Eurosti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4000" b="0" i="0" u="none" strike="noStrike" cap="none" normalizeH="0" baseline="0" smtClean="0">
            <a:ln>
              <a:noFill/>
            </a:ln>
            <a:solidFill>
              <a:srgbClr val="FFA200"/>
            </a:solidFill>
            <a:effectLst>
              <a:outerShdw blurRad="38100" dist="38100" dir="2700000" algn="tl">
                <a:srgbClr val="000000">
                  <a:alpha val="43137"/>
                </a:srgbClr>
              </a:outerShdw>
            </a:effectLst>
            <a:latin typeface="Eurostil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4000" b="0" i="0" u="none" strike="noStrike" cap="none" normalizeH="0" baseline="0" smtClean="0">
            <a:ln>
              <a:noFill/>
            </a:ln>
            <a:solidFill>
              <a:srgbClr val="FFA200"/>
            </a:solidFill>
            <a:effectLst>
              <a:outerShdw blurRad="38100" dist="38100" dir="2700000" algn="tl">
                <a:srgbClr val="000000">
                  <a:alpha val="43137"/>
                </a:srgbClr>
              </a:outerShdw>
            </a:effectLst>
            <a:latin typeface="Eurostile"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32cd090a-39f5-42a6-9765-24be44542c3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AD8354A3822940BC9F2E6979CD43AF" ma:contentTypeVersion="13" ma:contentTypeDescription="Create a new document." ma:contentTypeScope="" ma:versionID="0947a0b1b8190502abfa8822d6c0e264">
  <xsd:schema xmlns:xsd="http://www.w3.org/2001/XMLSchema" xmlns:xs="http://www.w3.org/2001/XMLSchema" xmlns:p="http://schemas.microsoft.com/office/2006/metadata/properties" xmlns:ns3="32cd090a-39f5-42a6-9765-24be44542c3c" xmlns:ns4="bfa586f9-f121-4051-a976-164782d642a4" targetNamespace="http://schemas.microsoft.com/office/2006/metadata/properties" ma:root="true" ma:fieldsID="d801daf22ccfcc477b9411840307e48d" ns3:_="" ns4:_="">
    <xsd:import namespace="32cd090a-39f5-42a6-9765-24be44542c3c"/>
    <xsd:import namespace="bfa586f9-f121-4051-a976-164782d642a4"/>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cd090a-39f5-42a6-9765-24be44542c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a586f9-f121-4051-a976-164782d642a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BC7A0B-2EDC-43B6-8187-94CB2181E936}">
  <ds:schemaRefs>
    <ds:schemaRef ds:uri="http://schemas.microsoft.com/sharepoint/v3/contenttype/forms"/>
  </ds:schemaRefs>
</ds:datastoreItem>
</file>

<file path=customXml/itemProps2.xml><?xml version="1.0" encoding="utf-8"?>
<ds:datastoreItem xmlns:ds="http://schemas.openxmlformats.org/officeDocument/2006/customXml" ds:itemID="{72F5397F-0525-4261-8BA7-64598E96213E}">
  <ds:schemaRefs>
    <ds:schemaRef ds:uri="bfa586f9-f121-4051-a976-164782d642a4"/>
    <ds:schemaRef ds:uri="http://purl.org/dc/dcmitype/"/>
    <ds:schemaRef ds:uri="http://schemas.openxmlformats.org/package/2006/metadata/core-properties"/>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32cd090a-39f5-42a6-9765-24be44542c3c"/>
    <ds:schemaRef ds:uri="http://purl.org/dc/terms/"/>
  </ds:schemaRefs>
</ds:datastoreItem>
</file>

<file path=customXml/itemProps3.xml><?xml version="1.0" encoding="utf-8"?>
<ds:datastoreItem xmlns:ds="http://schemas.openxmlformats.org/officeDocument/2006/customXml" ds:itemID="{F4C0F1CC-59BC-42BE-85C1-4E1E6D88EC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cd090a-39f5-42a6-9765-24be44542c3c"/>
    <ds:schemaRef ds:uri="bfa586f9-f121-4051-a976-164782d642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af8218e-b302-4465-a993-4a39c97251b2}" enabled="0" method="" siteId="{baf8218e-b302-4465-a993-4a39c97251b2}" removed="1"/>
</clbl:labelList>
</file>

<file path=docProps/app.xml><?xml version="1.0" encoding="utf-8"?>
<Properties xmlns="http://schemas.openxmlformats.org/officeDocument/2006/extended-properties" xmlns:vt="http://schemas.openxmlformats.org/officeDocument/2006/docPropsVTypes">
  <TotalTime>94339</TotalTime>
  <Words>5760</Words>
  <Application>Microsoft Macintosh PowerPoint</Application>
  <PresentationFormat>Custom</PresentationFormat>
  <Paragraphs>753</Paragraphs>
  <Slides>54</Slides>
  <Notes>54</Notes>
  <HiddenSlides>0</HiddenSlides>
  <MMClips>0</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54</vt:i4>
      </vt:variant>
    </vt:vector>
  </HeadingPairs>
  <TitlesOfParts>
    <vt:vector size="81" baseType="lpstr">
      <vt:lpstr>Arial Unicode MS</vt:lpstr>
      <vt:lpstr>Aptos</vt:lpstr>
      <vt:lpstr>Arial</vt:lpstr>
      <vt:lpstr>Avenir Next LT Pro</vt:lpstr>
      <vt:lpstr>Calibri</vt:lpstr>
      <vt:lpstr>Century Gothic</vt:lpstr>
      <vt:lpstr>Eurostile</vt:lpstr>
      <vt:lpstr>Galatia SIL</vt:lpstr>
      <vt:lpstr>Helvetica Light</vt:lpstr>
      <vt:lpstr>Helvetica Neue</vt:lpstr>
      <vt:lpstr>Modern Love</vt:lpstr>
      <vt:lpstr>Monotype Sorts</vt:lpstr>
      <vt:lpstr>Poppins</vt:lpstr>
      <vt:lpstr>system-ui</vt:lpstr>
      <vt:lpstr>Tekton Pro Cond</vt:lpstr>
      <vt:lpstr>Times New Roman</vt:lpstr>
      <vt:lpstr>Wingdings</vt:lpstr>
      <vt:lpstr>52_Office Theme</vt:lpstr>
      <vt:lpstr>49_default</vt:lpstr>
      <vt:lpstr>10_NGIM_EARTH</vt:lpstr>
      <vt:lpstr>18_default</vt:lpstr>
      <vt:lpstr>13_Office Theme</vt:lpstr>
      <vt:lpstr>3_Wheat</vt:lpstr>
      <vt:lpstr>8_Black</vt:lpstr>
      <vt:lpstr>Shimmer</vt:lpstr>
      <vt:lpstr>Office Theme</vt:lpstr>
      <vt:lpstr>BohemianVTI</vt:lpstr>
      <vt:lpstr>PowerPoint Presentation</vt:lpstr>
      <vt:lpstr>PowerPoint Presentation</vt:lpstr>
      <vt:lpstr>PowerPoint Presentation</vt:lpstr>
      <vt:lpstr>PowerPoint Presentation</vt:lpstr>
      <vt:lpstr>PowerPoint Presentation</vt:lpstr>
      <vt:lpstr> “To Succeed in Your Spiritual  Life, Aim Higher”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God allowing the possibility of evil to enter this world, and yet knowing God’s attributes, what does that tell you about what God was doing and 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“Spiritual multiplication through disciplemaking is God’s plan in the New Testament for evangelizing the lost and for multiplying the saints.”   Edmund Chan, A Certain Kind, p. 100-101.</vt:lpstr>
      <vt:lpstr>PowerPoint Presentation</vt:lpstr>
      <vt:lpstr>PowerPoint Presentation</vt:lpstr>
      <vt:lpstr>PowerPoint Presentation</vt:lpstr>
      <vt:lpstr>PowerPoint Presentation</vt:lpstr>
      <vt:lpstr>PowerPoint Presentation</vt:lpstr>
      <vt:lpstr>“The Great Commandment makes sense only to those who completely believe in the divine paradox; that whoever tries to save his life will lose it, but whoever loses it for God’s sake will find it (Matt. 10:39).” </vt:lpstr>
      <vt:lpstr>“All our work for God counts for nothing if we do not love Him. Everything must begin with loving God; and one cannot love God without loving others. Loving others ultimately expresses itself in our desire to see them believe in Christ and grow in Christlikeness towards maturity Thus a disciplemaking Church fulfils the Great Commandment by being true to the Great Commission. True discipleship teaches us to love.”   Edmund Chan, A Certain Kind, p. 88. </vt:lpstr>
      <vt:lpstr> 1.  The first part of our commitment to discipleship    may  come about when we desire more and more   to be like  Christ.</vt:lpstr>
      <vt:lpstr>PowerPoint Presentation</vt:lpstr>
      <vt:lpstr>2. The second part of our commitment to  discipleship may come about when we see the  benefit of following Him and want to encourage  others to follow Him also. (john 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 904 CE Training Session One Part A 201112.pptx</dc:title>
  <dc:creator>Matthew Dodd</dc:creator>
  <cp:lastModifiedBy>David Geisler</cp:lastModifiedBy>
  <cp:revision>2143</cp:revision>
  <dcterms:created xsi:type="dcterms:W3CDTF">2020-06-09T01:22:52Z</dcterms:created>
  <dcterms:modified xsi:type="dcterms:W3CDTF">2026-04-17T20:14:35Z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0x0101007EAD8354A3822940BC9F2E6979CD43AF</vt:lpwstr>
  </property>
</Properties>
</file>